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302" r:id="rId2"/>
    <p:sldId id="303" r:id="rId3"/>
    <p:sldId id="304" r:id="rId4"/>
    <p:sldId id="305" r:id="rId5"/>
    <p:sldId id="306" r:id="rId6"/>
    <p:sldId id="256" r:id="rId7"/>
    <p:sldId id="295" r:id="rId8"/>
    <p:sldId id="293" r:id="rId9"/>
    <p:sldId id="307" r:id="rId10"/>
    <p:sldId id="308" r:id="rId11"/>
    <p:sldId id="309" r:id="rId12"/>
    <p:sldId id="310" r:id="rId13"/>
    <p:sldId id="311" r:id="rId14"/>
    <p:sldId id="257" r:id="rId15"/>
    <p:sldId id="314" r:id="rId16"/>
    <p:sldId id="312" r:id="rId17"/>
    <p:sldId id="318" r:id="rId18"/>
    <p:sldId id="272" r:id="rId19"/>
    <p:sldId id="274" r:id="rId20"/>
    <p:sldId id="279" r:id="rId21"/>
    <p:sldId id="315" r:id="rId22"/>
    <p:sldId id="319" r:id="rId23"/>
    <p:sldId id="322" r:id="rId24"/>
    <p:sldId id="323" r:id="rId25"/>
    <p:sldId id="324" r:id="rId26"/>
    <p:sldId id="316" r:id="rId27"/>
    <p:sldId id="327" r:id="rId28"/>
    <p:sldId id="340" r:id="rId29"/>
    <p:sldId id="343" r:id="rId30"/>
    <p:sldId id="344" r:id="rId31"/>
    <p:sldId id="329" r:id="rId32"/>
    <p:sldId id="330" r:id="rId33"/>
    <p:sldId id="345" r:id="rId34"/>
    <p:sldId id="347" r:id="rId35"/>
    <p:sldId id="346" r:id="rId36"/>
    <p:sldId id="317" r:id="rId37"/>
    <p:sldId id="335" r:id="rId38"/>
    <p:sldId id="336" r:id="rId39"/>
    <p:sldId id="321" r:id="rId40"/>
    <p:sldId id="348" r:id="rId41"/>
    <p:sldId id="337" r:id="rId42"/>
    <p:sldId id="338" r:id="rId43"/>
  </p:sldIdLst>
  <p:sldSz cx="18288000" cy="10287000"/>
  <p:notesSz cx="6858000" cy="9144000"/>
  <p:embeddedFontLst>
    <p:embeddedFont>
      <p:font typeface="Pretendard Variable Black" panose="02000003000000020004" charset="-127"/>
      <p:bold r:id="rId45"/>
    </p:embeddedFont>
    <p:embeddedFont>
      <p:font typeface="Pretendard Variable ExtraBold" panose="02000003000000020004" charset="-127"/>
      <p:bold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오프닝" id="{D5F7D203-D493-A044-BA69-842F57846C28}">
          <p14:sldIdLst>
            <p14:sldId id="302"/>
            <p14:sldId id="303"/>
            <p14:sldId id="304"/>
            <p14:sldId id="305"/>
            <p14:sldId id="306"/>
          </p14:sldIdLst>
        </p14:section>
        <p14:section name="기본 구역" id="{9F6F426A-2BDA-4653-A150-6B0D9CD142CE}">
          <p14:sldIdLst>
            <p14:sldId id="256"/>
            <p14:sldId id="295"/>
            <p14:sldId id="293"/>
          </p14:sldIdLst>
        </p14:section>
        <p14:section name="15장" id="{449A19A8-D409-405D-9246-DC563E484DE6}">
          <p14:sldIdLst>
            <p14:sldId id="307"/>
            <p14:sldId id="308"/>
            <p14:sldId id="309"/>
            <p14:sldId id="310"/>
            <p14:sldId id="311"/>
            <p14:sldId id="257"/>
          </p14:sldIdLst>
        </p14:section>
        <p14:section name="데이터" id="{6A807BEF-B36C-5C40-BCBD-51EF5B353BC2}">
          <p14:sldIdLst>
            <p14:sldId id="314"/>
            <p14:sldId id="312"/>
            <p14:sldId id="318"/>
            <p14:sldId id="272"/>
            <p14:sldId id="274"/>
            <p14:sldId id="279"/>
          </p14:sldIdLst>
        </p14:section>
        <p14:section name="모델" id="{50991178-2AC7-C243-96AE-A15D1173A5A5}">
          <p14:sldIdLst>
            <p14:sldId id="315"/>
            <p14:sldId id="319"/>
            <p14:sldId id="322"/>
            <p14:sldId id="323"/>
            <p14:sldId id="324"/>
          </p14:sldIdLst>
        </p14:section>
        <p14:section name="실험" id="{5678420D-B9CC-354B-98ED-87128C3ABA6E}">
          <p14:sldIdLst>
            <p14:sldId id="316"/>
            <p14:sldId id="327"/>
            <p14:sldId id="340"/>
            <p14:sldId id="343"/>
            <p14:sldId id="344"/>
            <p14:sldId id="329"/>
            <p14:sldId id="330"/>
            <p14:sldId id="345"/>
            <p14:sldId id="347"/>
            <p14:sldId id="346"/>
          </p14:sldIdLst>
        </p14:section>
        <p14:section name="결론" id="{830874A6-8084-0444-A727-7348A237D519}">
          <p14:sldIdLst>
            <p14:sldId id="317"/>
            <p14:sldId id="335"/>
            <p14:sldId id="336"/>
            <p14:sldId id="321"/>
            <p14:sldId id="348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pos="10319" userDrawn="1">
          <p15:clr>
            <a:srgbClr val="A4A3A4"/>
          </p15:clr>
        </p15:guide>
        <p15:guide id="2" pos="770" userDrawn="1">
          <p15:clr>
            <a:srgbClr val="A4A3A4"/>
          </p15:clr>
        </p15:guide>
        <p15:guide id="3" orient="horz" pos="32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g5EqtuBiRK1LxfaLQDn81U6piD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A6AD6"/>
    <a:srgbClr val="444546"/>
    <a:srgbClr val="4B4C4F"/>
    <a:srgbClr val="3C3C3E"/>
    <a:srgbClr val="4A4B4D"/>
    <a:srgbClr val="DFDFDF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E1184-2B2B-DE44-8B8C-567EC9498839}" vWet="6795" dt="2025-02-10T02:13:32.059"/>
    <p1510:client id="{53347E6B-097B-4E46-A5F1-EB03857AB2FC}" v="1869" dt="2025-02-10T03:07:55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8" y="78"/>
      </p:cViewPr>
      <p:guideLst>
        <p:guide pos="10319"/>
        <p:guide pos="770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7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dhk0762@gmail.com" userId="S::urn:spo:guest#asdhk0762@gmail.com::" providerId="AD" clId="Web-{999C917F-8FB8-AD56-B2C9-9DCDA1BAC48F}"/>
    <pc:docChg chg="modSld">
      <pc:chgData name="asdhk0762@gmail.com" userId="S::urn:spo:guest#asdhk0762@gmail.com::" providerId="AD" clId="Web-{999C917F-8FB8-AD56-B2C9-9DCDA1BAC48F}" dt="2025-02-07T02:32:45.390" v="1" actId="1076"/>
      <pc:docMkLst>
        <pc:docMk/>
      </pc:docMkLst>
      <pc:sldChg chg="modSp">
        <pc:chgData name="asdhk0762@gmail.com" userId="S::urn:spo:guest#asdhk0762@gmail.com::" providerId="AD" clId="Web-{999C917F-8FB8-AD56-B2C9-9DCDA1BAC48F}" dt="2025-02-07T02:32:45.390" v="1" actId="1076"/>
        <pc:sldMkLst>
          <pc:docMk/>
          <pc:sldMk cId="0" sldId="256"/>
        </pc:sldMkLst>
        <pc:spChg chg="mod">
          <ac:chgData name="asdhk0762@gmail.com" userId="S::urn:spo:guest#asdhk0762@gmail.com::" providerId="AD" clId="Web-{999C917F-8FB8-AD56-B2C9-9DCDA1BAC48F}" dt="2025-02-07T02:32:45.390" v="1" actId="1076"/>
          <ac:spMkLst>
            <pc:docMk/>
            <pc:sldMk cId="0" sldId="256"/>
            <ac:spMk id="121" creationId="{00000000-0000-0000-0000-000000000000}"/>
          </ac:spMkLst>
        </pc:spChg>
      </pc:sldChg>
    </pc:docChg>
  </pc:docChgLst>
  <pc:docChgLst>
    <pc:chgData name="angie224@naver.com" userId="S::urn:spo:guest#angie224@naver.com::" providerId="AD" clId="Web-{09146CF9-C3EA-5E2B-7D54-38BFEDA62E2A}"/>
    <pc:docChg chg="modSld">
      <pc:chgData name="angie224@naver.com" userId="S::urn:spo:guest#angie224@naver.com::" providerId="AD" clId="Web-{09146CF9-C3EA-5E2B-7D54-38BFEDA62E2A}" dt="2025-02-07T08:48:26.877" v="2"/>
      <pc:docMkLst>
        <pc:docMk/>
      </pc:docMkLst>
      <pc:sldChg chg="addSp modSp">
        <pc:chgData name="angie224@naver.com" userId="S::urn:spo:guest#angie224@naver.com::" providerId="AD" clId="Web-{09146CF9-C3EA-5E2B-7D54-38BFEDA62E2A}" dt="2025-02-07T08:48:26.877" v="2"/>
        <pc:sldMkLst>
          <pc:docMk/>
          <pc:sldMk cId="1558405571" sldId="345"/>
        </pc:sldMkLst>
        <pc:picChg chg="add mod">
          <ac:chgData name="angie224@naver.com" userId="S::urn:spo:guest#angie224@naver.com::" providerId="AD" clId="Web-{09146CF9-C3EA-5E2B-7D54-38BFEDA62E2A}" dt="2025-02-07T08:48:26.877" v="2"/>
          <ac:picMkLst>
            <pc:docMk/>
            <pc:sldMk cId="1558405571" sldId="345"/>
            <ac:picMk id="3" creationId="{F2B9445A-4308-405A-9D38-6B76C759F4D3}"/>
          </ac:picMkLst>
        </pc:picChg>
      </pc:sldChg>
      <pc:sldChg chg="addSp modSp">
        <pc:chgData name="angie224@naver.com" userId="S::urn:spo:guest#angie224@naver.com::" providerId="AD" clId="Web-{09146CF9-C3EA-5E2B-7D54-38BFEDA62E2A}" dt="2025-02-07T08:46:47.201" v="1"/>
        <pc:sldMkLst>
          <pc:docMk/>
          <pc:sldMk cId="252551754" sldId="346"/>
        </pc:sldMkLst>
        <pc:picChg chg="add mod">
          <ac:chgData name="angie224@naver.com" userId="S::urn:spo:guest#angie224@naver.com::" providerId="AD" clId="Web-{09146CF9-C3EA-5E2B-7D54-38BFEDA62E2A}" dt="2025-02-07T08:46:08.746" v="0"/>
          <ac:picMkLst>
            <pc:docMk/>
            <pc:sldMk cId="252551754" sldId="346"/>
            <ac:picMk id="2" creationId="{963F5110-FBD2-3410-CC27-A016D2666AD8}"/>
          </ac:picMkLst>
        </pc:picChg>
        <pc:picChg chg="add mod">
          <ac:chgData name="angie224@naver.com" userId="S::urn:spo:guest#angie224@naver.com::" providerId="AD" clId="Web-{09146CF9-C3EA-5E2B-7D54-38BFEDA62E2A}" dt="2025-02-07T08:46:47.201" v="1"/>
          <ac:picMkLst>
            <pc:docMk/>
            <pc:sldMk cId="252551754" sldId="346"/>
            <ac:picMk id="3" creationId="{D52E20D8-5D99-199A-6E97-8786D7CCC58D}"/>
          </ac:picMkLst>
        </pc:picChg>
      </pc:sldChg>
    </pc:docChg>
  </pc:docChgLst>
  <pc:docChgLst>
    <pc:chgData name="김민혁" userId="6bf72cab-5a06-4035-a817-984d53d3be52" providerId="ADAL" clId="{4CFE1184-2B2B-DE44-8B8C-567EC9498839}"/>
    <pc:docChg chg="undo custSel addSld delSld modSld sldOrd modMainMaster addSection delSection modSection">
      <pc:chgData name="김민혁" userId="6bf72cab-5a06-4035-a817-984d53d3be52" providerId="ADAL" clId="{4CFE1184-2B2B-DE44-8B8C-567EC9498839}" dt="2025-02-07T09:17:07.009" v="10239" actId="18676"/>
      <pc:docMkLst>
        <pc:docMk/>
      </pc:docMkLst>
      <pc:sldChg chg="addSp delSp modSp mod">
        <pc:chgData name="김민혁" userId="6bf72cab-5a06-4035-a817-984d53d3be52" providerId="ADAL" clId="{4CFE1184-2B2B-DE44-8B8C-567EC9498839}" dt="2025-02-07T07:19:37.007" v="8177" actId="1076"/>
        <pc:sldMkLst>
          <pc:docMk/>
          <pc:sldMk cId="0" sldId="256"/>
        </pc:sldMkLst>
        <pc:spChg chg="mod">
          <ac:chgData name="김민혁" userId="6bf72cab-5a06-4035-a817-984d53d3be52" providerId="ADAL" clId="{4CFE1184-2B2B-DE44-8B8C-567EC9498839}" dt="2025-02-07T02:24:26.884" v="3"/>
          <ac:spMkLst>
            <pc:docMk/>
            <pc:sldMk cId="0" sldId="256"/>
            <ac:spMk id="3" creationId="{F95CABA2-1031-5DC6-8019-38406A9B40CB}"/>
          </ac:spMkLst>
        </pc:spChg>
        <pc:spChg chg="mod">
          <ac:chgData name="김민혁" userId="6bf72cab-5a06-4035-a817-984d53d3be52" providerId="ADAL" clId="{4CFE1184-2B2B-DE44-8B8C-567EC9498839}" dt="2025-02-07T02:24:26.884" v="3"/>
          <ac:spMkLst>
            <pc:docMk/>
            <pc:sldMk cId="0" sldId="256"/>
            <ac:spMk id="4" creationId="{A8C6C2EE-FA75-B3CD-85BF-8A39DDC8D750}"/>
          </ac:spMkLst>
        </pc:spChg>
        <pc:spChg chg="mod">
          <ac:chgData name="김민혁" userId="6bf72cab-5a06-4035-a817-984d53d3be52" providerId="ADAL" clId="{4CFE1184-2B2B-DE44-8B8C-567EC9498839}" dt="2025-02-07T02:24:26.884" v="3"/>
          <ac:spMkLst>
            <pc:docMk/>
            <pc:sldMk cId="0" sldId="256"/>
            <ac:spMk id="6" creationId="{766A86C4-DBAB-42A6-4408-9F64DDCA2FDD}"/>
          </ac:spMkLst>
        </pc:spChg>
        <pc:spChg chg="mod">
          <ac:chgData name="김민혁" userId="6bf72cab-5a06-4035-a817-984d53d3be52" providerId="ADAL" clId="{4CFE1184-2B2B-DE44-8B8C-567EC9498839}" dt="2025-02-07T02:24:26.884" v="3"/>
          <ac:spMkLst>
            <pc:docMk/>
            <pc:sldMk cId="0" sldId="256"/>
            <ac:spMk id="7" creationId="{EFED3E1B-9A3F-2337-C60A-D9CE764BBAE6}"/>
          </ac:spMkLst>
        </pc:spChg>
        <pc:spChg chg="add mod">
          <ac:chgData name="김민혁" userId="6bf72cab-5a06-4035-a817-984d53d3be52" providerId="ADAL" clId="{4CFE1184-2B2B-DE44-8B8C-567EC9498839}" dt="2025-02-07T02:24:26.884" v="3"/>
          <ac:spMkLst>
            <pc:docMk/>
            <pc:sldMk cId="0" sldId="256"/>
            <ac:spMk id="8" creationId="{22E32711-3512-26D4-D258-50899543017E}"/>
          </ac:spMkLst>
        </pc:spChg>
        <pc:spChg chg="add mod">
          <ac:chgData name="김민혁" userId="6bf72cab-5a06-4035-a817-984d53d3be52" providerId="ADAL" clId="{4CFE1184-2B2B-DE44-8B8C-567EC9498839}" dt="2025-02-07T02:24:26.884" v="3"/>
          <ac:spMkLst>
            <pc:docMk/>
            <pc:sldMk cId="0" sldId="256"/>
            <ac:spMk id="9" creationId="{F82405EF-FC7D-D20E-EDF9-BAE9FE0173E6}"/>
          </ac:spMkLst>
        </pc:spChg>
        <pc:spChg chg="add mod">
          <ac:chgData name="김민혁" userId="6bf72cab-5a06-4035-a817-984d53d3be52" providerId="ADAL" clId="{4CFE1184-2B2B-DE44-8B8C-567EC9498839}" dt="2025-02-07T02:24:26.884" v="3"/>
          <ac:spMkLst>
            <pc:docMk/>
            <pc:sldMk cId="0" sldId="256"/>
            <ac:spMk id="10" creationId="{88C9EDC4-5F76-3E4A-B604-79257097891C}"/>
          </ac:spMkLst>
        </pc:spChg>
        <pc:spChg chg="add mod">
          <ac:chgData name="김민혁" userId="6bf72cab-5a06-4035-a817-984d53d3be52" providerId="ADAL" clId="{4CFE1184-2B2B-DE44-8B8C-567EC9498839}" dt="2025-02-07T02:24:26.884" v="3"/>
          <ac:spMkLst>
            <pc:docMk/>
            <pc:sldMk cId="0" sldId="256"/>
            <ac:spMk id="11" creationId="{4B6973D4-EE21-6638-F5C6-C251AF2F3AC8}"/>
          </ac:spMkLst>
        </pc:spChg>
        <pc:spChg chg="mod">
          <ac:chgData name="김민혁" userId="6bf72cab-5a06-4035-a817-984d53d3be52" providerId="ADAL" clId="{4CFE1184-2B2B-DE44-8B8C-567EC9498839}" dt="2025-02-07T02:41:55.163" v="243"/>
          <ac:spMkLst>
            <pc:docMk/>
            <pc:sldMk cId="0" sldId="256"/>
            <ac:spMk id="13" creationId="{C96414FC-8F3F-5BD7-3F9D-8719B628495A}"/>
          </ac:spMkLst>
        </pc:spChg>
        <pc:spChg chg="mod">
          <ac:chgData name="김민혁" userId="6bf72cab-5a06-4035-a817-984d53d3be52" providerId="ADAL" clId="{4CFE1184-2B2B-DE44-8B8C-567EC9498839}" dt="2025-02-07T02:41:55.163" v="243"/>
          <ac:spMkLst>
            <pc:docMk/>
            <pc:sldMk cId="0" sldId="256"/>
            <ac:spMk id="14" creationId="{F984D9A9-92EB-FB99-A332-58E6F8DE9D3A}"/>
          </ac:spMkLst>
        </pc:spChg>
        <pc:spChg chg="mod">
          <ac:chgData name="김민혁" userId="6bf72cab-5a06-4035-a817-984d53d3be52" providerId="ADAL" clId="{4CFE1184-2B2B-DE44-8B8C-567EC9498839}" dt="2025-02-07T02:41:55.163" v="243"/>
          <ac:spMkLst>
            <pc:docMk/>
            <pc:sldMk cId="0" sldId="256"/>
            <ac:spMk id="16" creationId="{04A11E87-B43D-F93A-A98E-871642C1521A}"/>
          </ac:spMkLst>
        </pc:spChg>
        <pc:spChg chg="mod">
          <ac:chgData name="김민혁" userId="6bf72cab-5a06-4035-a817-984d53d3be52" providerId="ADAL" clId="{4CFE1184-2B2B-DE44-8B8C-567EC9498839}" dt="2025-02-07T02:41:55.163" v="243"/>
          <ac:spMkLst>
            <pc:docMk/>
            <pc:sldMk cId="0" sldId="256"/>
            <ac:spMk id="17" creationId="{3BDC8E0F-796F-8959-FCC1-FC810E71002F}"/>
          </ac:spMkLst>
        </pc:spChg>
        <pc:spChg chg="add mod">
          <ac:chgData name="김민혁" userId="6bf72cab-5a06-4035-a817-984d53d3be52" providerId="ADAL" clId="{4CFE1184-2B2B-DE44-8B8C-567EC9498839}" dt="2025-02-07T02:41:55.163" v="243"/>
          <ac:spMkLst>
            <pc:docMk/>
            <pc:sldMk cId="0" sldId="256"/>
            <ac:spMk id="18" creationId="{42B57421-4E23-292F-E4C9-A5643502FE2F}"/>
          </ac:spMkLst>
        </pc:spChg>
        <pc:spChg chg="add mod">
          <ac:chgData name="김민혁" userId="6bf72cab-5a06-4035-a817-984d53d3be52" providerId="ADAL" clId="{4CFE1184-2B2B-DE44-8B8C-567EC9498839}" dt="2025-02-07T02:41:55.163" v="243"/>
          <ac:spMkLst>
            <pc:docMk/>
            <pc:sldMk cId="0" sldId="256"/>
            <ac:spMk id="19" creationId="{422554B8-48D9-7E16-EF49-047EF36A663E}"/>
          </ac:spMkLst>
        </pc:spChg>
        <pc:spChg chg="add mod">
          <ac:chgData name="김민혁" userId="6bf72cab-5a06-4035-a817-984d53d3be52" providerId="ADAL" clId="{4CFE1184-2B2B-DE44-8B8C-567EC9498839}" dt="2025-02-07T02:41:55.163" v="243"/>
          <ac:spMkLst>
            <pc:docMk/>
            <pc:sldMk cId="0" sldId="256"/>
            <ac:spMk id="20" creationId="{5CA02BF7-1B89-7211-1CE9-C801E04A535E}"/>
          </ac:spMkLst>
        </pc:spChg>
        <pc:spChg chg="add mod">
          <ac:chgData name="김민혁" userId="6bf72cab-5a06-4035-a817-984d53d3be52" providerId="ADAL" clId="{4CFE1184-2B2B-DE44-8B8C-567EC9498839}" dt="2025-02-07T02:41:55.163" v="243"/>
          <ac:spMkLst>
            <pc:docMk/>
            <pc:sldMk cId="0" sldId="256"/>
            <ac:spMk id="21" creationId="{81E4676A-63C4-3B25-1418-F746BBD9B0C8}"/>
          </ac:spMkLst>
        </pc:spChg>
        <pc:spChg chg="add mod">
          <ac:chgData name="김민혁" userId="6bf72cab-5a06-4035-a817-984d53d3be52" providerId="ADAL" clId="{4CFE1184-2B2B-DE44-8B8C-567EC9498839}" dt="2025-02-07T03:36:36.522" v="1731"/>
          <ac:spMkLst>
            <pc:docMk/>
            <pc:sldMk cId="0" sldId="256"/>
            <ac:spMk id="22" creationId="{098D46A5-CA02-A005-FC16-EFA1ADE06E8D}"/>
          </ac:spMkLst>
        </pc:spChg>
        <pc:spChg chg="add del mod">
          <ac:chgData name="김민혁" userId="6bf72cab-5a06-4035-a817-984d53d3be52" providerId="ADAL" clId="{4CFE1184-2B2B-DE44-8B8C-567EC9498839}" dt="2025-02-07T07:19:30.062" v="8171" actId="478"/>
          <ac:spMkLst>
            <pc:docMk/>
            <pc:sldMk cId="0" sldId="256"/>
            <ac:spMk id="23" creationId="{42CCFDFC-084A-0D5D-B87D-786803699228}"/>
          </ac:spMkLst>
        </pc:spChg>
        <pc:spChg chg="mod">
          <ac:chgData name="김민혁" userId="6bf72cab-5a06-4035-a817-984d53d3be52" providerId="ADAL" clId="{4CFE1184-2B2B-DE44-8B8C-567EC9498839}" dt="2025-02-07T02:34:51.226" v="106" actId="2711"/>
          <ac:spMkLst>
            <pc:docMk/>
            <pc:sldMk cId="0" sldId="256"/>
            <ac:spMk id="93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4:51.226" v="106" actId="2711"/>
          <ac:spMkLst>
            <pc:docMk/>
            <pc:sldMk cId="0" sldId="256"/>
            <ac:spMk id="95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4:51.226" v="106" actId="2711"/>
          <ac:spMkLst>
            <pc:docMk/>
            <pc:sldMk cId="0" sldId="256"/>
            <ac:spMk id="96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4:51.226" v="106" actId="2711"/>
          <ac:spMkLst>
            <pc:docMk/>
            <pc:sldMk cId="0" sldId="256"/>
            <ac:spMk id="109" creationId="{00000000-0000-0000-0000-000000000000}"/>
          </ac:spMkLst>
        </pc:spChg>
        <pc:spChg chg="add del mod">
          <ac:chgData name="김민혁" userId="6bf72cab-5a06-4035-a817-984d53d3be52" providerId="ADAL" clId="{4CFE1184-2B2B-DE44-8B8C-567EC9498839}" dt="2025-02-07T07:19:31.866" v="8173" actId="478"/>
          <ac:spMkLst>
            <pc:docMk/>
            <pc:sldMk cId="0" sldId="256"/>
            <ac:spMk id="110" creationId="{00000000-0000-0000-0000-000000000000}"/>
          </ac:spMkLst>
        </pc:spChg>
        <pc:spChg chg="del mod">
          <ac:chgData name="김민혁" userId="6bf72cab-5a06-4035-a817-984d53d3be52" providerId="ADAL" clId="{4CFE1184-2B2B-DE44-8B8C-567EC9498839}" dt="2025-02-07T03:36:36.261" v="1730" actId="478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4:51.226" v="106" actId="2711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4:51.226" v="106" actId="2711"/>
          <ac:spMkLst>
            <pc:docMk/>
            <pc:sldMk cId="0" sldId="256"/>
            <ac:spMk id="114" creationId="{00000000-0000-0000-0000-000000000000}"/>
          </ac:spMkLst>
        </pc:spChg>
        <pc:spChg chg="del">
          <ac:chgData name="김민혁" userId="6bf72cab-5a06-4035-a817-984d53d3be52" providerId="ADAL" clId="{4CFE1184-2B2B-DE44-8B8C-567EC9498839}" dt="2025-02-07T03:36:36.261" v="1730" actId="478"/>
          <ac:spMkLst>
            <pc:docMk/>
            <pc:sldMk cId="0" sldId="256"/>
            <ac:spMk id="115" creationId="{00000000-0000-0000-0000-000000000000}"/>
          </ac:spMkLst>
        </pc:spChg>
        <pc:spChg chg="del">
          <ac:chgData name="김민혁" userId="6bf72cab-5a06-4035-a817-984d53d3be52" providerId="ADAL" clId="{4CFE1184-2B2B-DE44-8B8C-567EC9498839}" dt="2025-02-07T02:41:54.865" v="242" actId="478"/>
          <ac:spMkLst>
            <pc:docMk/>
            <pc:sldMk cId="0" sldId="256"/>
            <ac:spMk id="116" creationId="{00000000-0000-0000-0000-000000000000}"/>
          </ac:spMkLst>
        </pc:spChg>
        <pc:spChg chg="del mod">
          <ac:chgData name="김민혁" userId="6bf72cab-5a06-4035-a817-984d53d3be52" providerId="ADAL" clId="{4CFE1184-2B2B-DE44-8B8C-567EC9498839}" dt="2025-02-07T02:41:54.865" v="242" actId="478"/>
          <ac:spMkLst>
            <pc:docMk/>
            <pc:sldMk cId="0" sldId="256"/>
            <ac:spMk id="117" creationId="{00000000-0000-0000-0000-000000000000}"/>
          </ac:spMkLst>
        </pc:spChg>
        <pc:spChg chg="del">
          <ac:chgData name="김민혁" userId="6bf72cab-5a06-4035-a817-984d53d3be52" providerId="ADAL" clId="{4CFE1184-2B2B-DE44-8B8C-567EC9498839}" dt="2025-02-07T02:41:54.865" v="242" actId="478"/>
          <ac:spMkLst>
            <pc:docMk/>
            <pc:sldMk cId="0" sldId="256"/>
            <ac:spMk id="118" creationId="{00000000-0000-0000-0000-000000000000}"/>
          </ac:spMkLst>
        </pc:spChg>
        <pc:spChg chg="del mod">
          <ac:chgData name="김민혁" userId="6bf72cab-5a06-4035-a817-984d53d3be52" providerId="ADAL" clId="{4CFE1184-2B2B-DE44-8B8C-567EC9498839}" dt="2025-02-07T02:41:54.865" v="242" actId="478"/>
          <ac:spMkLst>
            <pc:docMk/>
            <pc:sldMk cId="0" sldId="256"/>
            <ac:spMk id="119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4:51.226" v="106" actId="2711"/>
          <ac:spMkLst>
            <pc:docMk/>
            <pc:sldMk cId="0" sldId="256"/>
            <ac:spMk id="120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6:48:45.515" v="7113" actId="207"/>
          <ac:spMkLst>
            <pc:docMk/>
            <pc:sldMk cId="0" sldId="256"/>
            <ac:spMk id="121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4:51.226" v="106" actId="2711"/>
          <ac:spMkLst>
            <pc:docMk/>
            <pc:sldMk cId="0" sldId="256"/>
            <ac:spMk id="122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23:22.650" v="1" actId="2711"/>
          <ac:spMkLst>
            <pc:docMk/>
            <pc:sldMk cId="0" sldId="256"/>
            <ac:spMk id="123" creationId="{00000000-0000-0000-0000-000000000000}"/>
          </ac:spMkLst>
        </pc:spChg>
        <pc:grpChg chg="add mod">
          <ac:chgData name="김민혁" userId="6bf72cab-5a06-4035-a817-984d53d3be52" providerId="ADAL" clId="{4CFE1184-2B2B-DE44-8B8C-567EC9498839}" dt="2025-02-07T02:24:26.884" v="3"/>
          <ac:grpSpMkLst>
            <pc:docMk/>
            <pc:sldMk cId="0" sldId="256"/>
            <ac:grpSpMk id="2" creationId="{F4F56C03-4C57-22F2-2F1B-5F496FC3C062}"/>
          </ac:grpSpMkLst>
        </pc:grpChg>
        <pc:grpChg chg="add mod">
          <ac:chgData name="김민혁" userId="6bf72cab-5a06-4035-a817-984d53d3be52" providerId="ADAL" clId="{4CFE1184-2B2B-DE44-8B8C-567EC9498839}" dt="2025-02-07T02:24:26.884" v="3"/>
          <ac:grpSpMkLst>
            <pc:docMk/>
            <pc:sldMk cId="0" sldId="256"/>
            <ac:grpSpMk id="5" creationId="{089BE6CE-3726-D42A-442B-53EB5AD8641B}"/>
          </ac:grpSpMkLst>
        </pc:grpChg>
        <pc:grpChg chg="add mod">
          <ac:chgData name="김민혁" userId="6bf72cab-5a06-4035-a817-984d53d3be52" providerId="ADAL" clId="{4CFE1184-2B2B-DE44-8B8C-567EC9498839}" dt="2025-02-07T02:41:55.163" v="243"/>
          <ac:grpSpMkLst>
            <pc:docMk/>
            <pc:sldMk cId="0" sldId="256"/>
            <ac:grpSpMk id="12" creationId="{9033EFD8-4971-4120-98AD-2E3D840118E7}"/>
          </ac:grpSpMkLst>
        </pc:grpChg>
        <pc:grpChg chg="add mod">
          <ac:chgData name="김민혁" userId="6bf72cab-5a06-4035-a817-984d53d3be52" providerId="ADAL" clId="{4CFE1184-2B2B-DE44-8B8C-567EC9498839}" dt="2025-02-07T02:41:55.163" v="243"/>
          <ac:grpSpMkLst>
            <pc:docMk/>
            <pc:sldMk cId="0" sldId="256"/>
            <ac:grpSpMk id="15" creationId="{68D5E02C-D9DD-35F2-8E84-E6ED4F5700B5}"/>
          </ac:grpSpMkLst>
        </pc:grpChg>
        <pc:grpChg chg="del">
          <ac:chgData name="김민혁" userId="6bf72cab-5a06-4035-a817-984d53d3be52" providerId="ADAL" clId="{4CFE1184-2B2B-DE44-8B8C-567EC9498839}" dt="2025-02-07T02:41:54.865" v="242" actId="478"/>
          <ac:grpSpMkLst>
            <pc:docMk/>
            <pc:sldMk cId="0" sldId="256"/>
            <ac:grpSpMk id="84" creationId="{00000000-0000-0000-0000-000000000000}"/>
          </ac:grpSpMkLst>
        </pc:grpChg>
        <pc:grpChg chg="del">
          <ac:chgData name="김민혁" userId="6bf72cab-5a06-4035-a817-984d53d3be52" providerId="ADAL" clId="{4CFE1184-2B2B-DE44-8B8C-567EC9498839}" dt="2025-02-07T02:41:54.865" v="242" actId="478"/>
          <ac:grpSpMkLst>
            <pc:docMk/>
            <pc:sldMk cId="0" sldId="256"/>
            <ac:grpSpMk id="87" creationId="{00000000-0000-0000-0000-000000000000}"/>
          </ac:grpSpMkLst>
        </pc:grpChg>
        <pc:picChg chg="add mod">
          <ac:chgData name="김민혁" userId="6bf72cab-5a06-4035-a817-984d53d3be52" providerId="ADAL" clId="{4CFE1184-2B2B-DE44-8B8C-567EC9498839}" dt="2025-02-07T07:19:28.800" v="8169" actId="1076"/>
          <ac:picMkLst>
            <pc:docMk/>
            <pc:sldMk cId="0" sldId="256"/>
            <ac:picMk id="24" creationId="{659DEAB7-75C8-CBC2-623A-D099BC67A273}"/>
          </ac:picMkLst>
        </pc:picChg>
        <pc:picChg chg="add mod">
          <ac:chgData name="김민혁" userId="6bf72cab-5a06-4035-a817-984d53d3be52" providerId="ADAL" clId="{4CFE1184-2B2B-DE44-8B8C-567EC9498839}" dt="2025-02-07T07:19:30.546" v="8172"/>
          <ac:picMkLst>
            <pc:docMk/>
            <pc:sldMk cId="0" sldId="256"/>
            <ac:picMk id="25" creationId="{40613479-4DA8-E407-B6C4-FB0B5A71E5B9}"/>
          </ac:picMkLst>
        </pc:picChg>
        <pc:picChg chg="add mod">
          <ac:chgData name="김민혁" userId="6bf72cab-5a06-4035-a817-984d53d3be52" providerId="ADAL" clId="{4CFE1184-2B2B-DE44-8B8C-567EC9498839}" dt="2025-02-07T07:19:37.007" v="8177" actId="1076"/>
          <ac:picMkLst>
            <pc:docMk/>
            <pc:sldMk cId="0" sldId="256"/>
            <ac:picMk id="26" creationId="{10C9EFA2-DF86-8B2B-9ED2-4A499CBB222E}"/>
          </ac:picMkLst>
        </pc:picChg>
      </pc:sldChg>
      <pc:sldChg chg="addSp delSp modSp mod ord">
        <pc:chgData name="김민혁" userId="6bf72cab-5a06-4035-a817-984d53d3be52" providerId="ADAL" clId="{4CFE1184-2B2B-DE44-8B8C-567EC9498839}" dt="2025-02-07T07:38:17.122" v="8292" actId="20578"/>
        <pc:sldMkLst>
          <pc:docMk/>
          <pc:sldMk cId="0" sldId="257"/>
        </pc:sldMkLst>
        <pc:spChg chg="del">
          <ac:chgData name="김민혁" userId="6bf72cab-5a06-4035-a817-984d53d3be52" providerId="ADAL" clId="{4CFE1184-2B2B-DE44-8B8C-567EC9498839}" dt="2025-02-07T07:26:45.401" v="8243" actId="478"/>
          <ac:spMkLst>
            <pc:docMk/>
            <pc:sldMk cId="0" sldId="257"/>
            <ac:spMk id="2" creationId="{9F1C0CAA-6C5E-8B43-AF80-1DE00859564C}"/>
          </ac:spMkLst>
        </pc:spChg>
        <pc:spChg chg="add mod">
          <ac:chgData name="김민혁" userId="6bf72cab-5a06-4035-a817-984d53d3be52" providerId="ADAL" clId="{4CFE1184-2B2B-DE44-8B8C-567EC9498839}" dt="2025-02-07T02:46:57.067" v="582" actId="20577"/>
          <ac:spMkLst>
            <pc:docMk/>
            <pc:sldMk cId="0" sldId="257"/>
            <ac:spMk id="3" creationId="{26A03551-324C-1521-3D1F-FB70E7048ED2}"/>
          </ac:spMkLst>
        </pc:spChg>
        <pc:spChg chg="add mod">
          <ac:chgData name="김민혁" userId="6bf72cab-5a06-4035-a817-984d53d3be52" providerId="ADAL" clId="{4CFE1184-2B2B-DE44-8B8C-567EC9498839}" dt="2025-02-07T02:47:05.061" v="597" actId="20577"/>
          <ac:spMkLst>
            <pc:docMk/>
            <pc:sldMk cId="0" sldId="257"/>
            <ac:spMk id="5" creationId="{FBDD644E-04ED-8BDF-BC34-087060E1173A}"/>
          </ac:spMkLst>
        </pc:spChg>
        <pc:spChg chg="add mod">
          <ac:chgData name="김민혁" userId="6bf72cab-5a06-4035-a817-984d53d3be52" providerId="ADAL" clId="{4CFE1184-2B2B-DE44-8B8C-567EC9498839}" dt="2025-02-07T02:47:09.842" v="607" actId="20577"/>
          <ac:spMkLst>
            <pc:docMk/>
            <pc:sldMk cId="0" sldId="257"/>
            <ac:spMk id="6" creationId="{05BC15A8-5FA4-020E-88AA-4B1AC566E664}"/>
          </ac:spMkLst>
        </pc:spChg>
        <pc:spChg chg="add del mod">
          <ac:chgData name="김민혁" userId="6bf72cab-5a06-4035-a817-984d53d3be52" providerId="ADAL" clId="{4CFE1184-2B2B-DE44-8B8C-567EC9498839}" dt="2025-02-07T02:46:49.487" v="572" actId="478"/>
          <ac:spMkLst>
            <pc:docMk/>
            <pc:sldMk cId="0" sldId="257"/>
            <ac:spMk id="7" creationId="{3091D6BD-1A74-49EB-A671-CC74D203EA4C}"/>
          </ac:spMkLst>
        </pc:spChg>
        <pc:spChg chg="add mod">
          <ac:chgData name="김민혁" userId="6bf72cab-5a06-4035-a817-984d53d3be52" providerId="ADAL" clId="{4CFE1184-2B2B-DE44-8B8C-567EC9498839}" dt="2025-02-07T02:48:57.052" v="616"/>
          <ac:spMkLst>
            <pc:docMk/>
            <pc:sldMk cId="0" sldId="257"/>
            <ac:spMk id="8" creationId="{748651DF-3486-497C-8261-9476B6AF5A9E}"/>
          </ac:spMkLst>
        </pc:spChg>
        <pc:spChg chg="add del mod">
          <ac:chgData name="김민혁" userId="6bf72cab-5a06-4035-a817-984d53d3be52" providerId="ADAL" clId="{4CFE1184-2B2B-DE44-8B8C-567EC9498839}" dt="2025-02-07T07:20:00.859" v="8185" actId="478"/>
          <ac:spMkLst>
            <pc:docMk/>
            <pc:sldMk cId="0" sldId="257"/>
            <ac:spMk id="9" creationId="{F6B9AF90-6D56-E4A2-A119-DAA0993815F2}"/>
          </ac:spMkLst>
        </pc:spChg>
        <pc:spChg chg="add mod">
          <ac:chgData name="김민혁" userId="6bf72cab-5a06-4035-a817-984d53d3be52" providerId="ADAL" clId="{4CFE1184-2B2B-DE44-8B8C-567EC9498839}" dt="2025-02-07T03:40:24.562" v="2011" actId="1076"/>
          <ac:spMkLst>
            <pc:docMk/>
            <pc:sldMk cId="0" sldId="257"/>
            <ac:spMk id="10" creationId="{0A29A7CC-418D-B05E-D4DC-5DB736523CB8}"/>
          </ac:spMkLst>
        </pc:spChg>
        <pc:spChg chg="mod">
          <ac:chgData name="김민혁" userId="6bf72cab-5a06-4035-a817-984d53d3be52" providerId="ADAL" clId="{4CFE1184-2B2B-DE44-8B8C-567EC9498839}" dt="2025-02-07T02:40:10.944" v="176" actId="255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40:24.502" v="188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40:10.944" v="176" actId="255"/>
          <ac:spMkLst>
            <pc:docMk/>
            <pc:sldMk cId="0" sldId="257"/>
            <ac:spMk id="133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40:10.944" v="176" actId="255"/>
          <ac:spMkLst>
            <pc:docMk/>
            <pc:sldMk cId="0" sldId="257"/>
            <ac:spMk id="134" creationId="{00000000-0000-0000-0000-000000000000}"/>
          </ac:spMkLst>
        </pc:spChg>
        <pc:spChg chg="del">
          <ac:chgData name="김민혁" userId="6bf72cab-5a06-4035-a817-984d53d3be52" providerId="ADAL" clId="{4CFE1184-2B2B-DE44-8B8C-567EC9498839}" dt="2025-02-07T02:48:56.816" v="615" actId="478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9:47.115" v="167" actId="2711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40:55.391" v="211" actId="1037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40:50.259" v="205" actId="1038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40:48.601" v="204" actId="1038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40:10.944" v="176" actId="255"/>
          <ac:spMkLst>
            <pc:docMk/>
            <pc:sldMk cId="0" sldId="257"/>
            <ac:spMk id="150" creationId="{00000000-0000-0000-0000-000000000000}"/>
          </ac:spMkLst>
        </pc:spChg>
        <pc:spChg chg="del mod">
          <ac:chgData name="김민혁" userId="6bf72cab-5a06-4035-a817-984d53d3be52" providerId="ADAL" clId="{4CFE1184-2B2B-DE44-8B8C-567EC9498839}" dt="2025-02-07T02:48:56.816" v="615" actId="478"/>
          <ac:spMkLst>
            <pc:docMk/>
            <pc:sldMk cId="0" sldId="257"/>
            <ac:spMk id="151" creationId="{00000000-0000-0000-0000-000000000000}"/>
          </ac:spMkLst>
        </pc:spChg>
        <pc:spChg chg="del">
          <ac:chgData name="김민혁" userId="6bf72cab-5a06-4035-a817-984d53d3be52" providerId="ADAL" clId="{4CFE1184-2B2B-DE44-8B8C-567EC9498839}" dt="2025-02-07T07:26:46.623" v="8245" actId="478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9:47.115" v="167" actId="2711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9:47.115" v="167" actId="2711"/>
          <ac:spMkLst>
            <pc:docMk/>
            <pc:sldMk cId="0" sldId="257"/>
            <ac:spMk id="163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43:04.055" v="369" actId="14100"/>
          <ac:spMkLst>
            <pc:docMk/>
            <pc:sldMk cId="0" sldId="257"/>
            <ac:spMk id="164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9:47.115" v="167" actId="2711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42:48.951" v="351" actId="20577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9:47.115" v="167" actId="2711"/>
          <ac:spMkLst>
            <pc:docMk/>
            <pc:sldMk cId="0" sldId="257"/>
            <ac:spMk id="183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42:53.928" v="361" actId="20577"/>
          <ac:spMkLst>
            <pc:docMk/>
            <pc:sldMk cId="0" sldId="257"/>
            <ac:spMk id="188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9:47.115" v="167" actId="2711"/>
          <ac:spMkLst>
            <pc:docMk/>
            <pc:sldMk cId="0" sldId="257"/>
            <ac:spMk id="189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9:47.115" v="167" actId="2711"/>
          <ac:spMkLst>
            <pc:docMk/>
            <pc:sldMk cId="0" sldId="257"/>
            <ac:spMk id="196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42:57.784" v="368" actId="20577"/>
          <ac:spMkLst>
            <pc:docMk/>
            <pc:sldMk cId="0" sldId="257"/>
            <ac:spMk id="200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2:39:47.115" v="167" actId="2711"/>
          <ac:spMkLst>
            <pc:docMk/>
            <pc:sldMk cId="0" sldId="257"/>
            <ac:spMk id="203" creationId="{00000000-0000-0000-0000-000000000000}"/>
          </ac:spMkLst>
        </pc:spChg>
        <pc:spChg chg="mod">
          <ac:chgData name="김민혁" userId="6bf72cab-5a06-4035-a817-984d53d3be52" providerId="ADAL" clId="{4CFE1184-2B2B-DE44-8B8C-567EC9498839}" dt="2025-02-07T03:49:50.800" v="2567" actId="20577"/>
          <ac:spMkLst>
            <pc:docMk/>
            <pc:sldMk cId="0" sldId="257"/>
            <ac:spMk id="205" creationId="{00000000-0000-0000-0000-000000000000}"/>
          </ac:spMkLst>
        </pc:spChg>
        <pc:grpChg chg="mod">
          <ac:chgData name="김민혁" userId="6bf72cab-5a06-4035-a817-984d53d3be52" providerId="ADAL" clId="{4CFE1184-2B2B-DE44-8B8C-567EC9498839}" dt="2025-02-07T02:40:36.877" v="199" actId="1036"/>
          <ac:grpSpMkLst>
            <pc:docMk/>
            <pc:sldMk cId="0" sldId="257"/>
            <ac:grpSpMk id="129" creationId="{00000000-0000-0000-0000-000000000000}"/>
          </ac:grpSpMkLst>
        </pc:grpChg>
        <pc:grpChg chg="mod">
          <ac:chgData name="김민혁" userId="6bf72cab-5a06-4035-a817-984d53d3be52" providerId="ADAL" clId="{4CFE1184-2B2B-DE44-8B8C-567EC9498839}" dt="2025-02-07T02:40:36.877" v="199" actId="1036"/>
          <ac:grpSpMkLst>
            <pc:docMk/>
            <pc:sldMk cId="0" sldId="257"/>
            <ac:grpSpMk id="132" creationId="{00000000-0000-0000-0000-000000000000}"/>
          </ac:grpSpMkLst>
        </pc:grpChg>
        <pc:grpChg chg="mod">
          <ac:chgData name="김민혁" userId="6bf72cab-5a06-4035-a817-984d53d3be52" providerId="ADAL" clId="{4CFE1184-2B2B-DE44-8B8C-567EC9498839}" dt="2025-02-07T02:45:46.873" v="513" actId="14100"/>
          <ac:grpSpMkLst>
            <pc:docMk/>
            <pc:sldMk cId="0" sldId="257"/>
            <ac:grpSpMk id="154" creationId="{00000000-0000-0000-0000-000000000000}"/>
          </ac:grpSpMkLst>
        </pc:grpChg>
        <pc:grpChg chg="mod">
          <ac:chgData name="김민혁" userId="6bf72cab-5a06-4035-a817-984d53d3be52" providerId="ADAL" clId="{4CFE1184-2B2B-DE44-8B8C-567EC9498839}" dt="2025-02-07T03:18:09.967" v="1189" actId="1076"/>
          <ac:grpSpMkLst>
            <pc:docMk/>
            <pc:sldMk cId="0" sldId="257"/>
            <ac:grpSpMk id="161" creationId="{00000000-0000-0000-0000-000000000000}"/>
          </ac:grpSpMkLst>
        </pc:grpChg>
        <pc:grpChg chg="mod">
          <ac:chgData name="김민혁" userId="6bf72cab-5a06-4035-a817-984d53d3be52" providerId="ADAL" clId="{4CFE1184-2B2B-DE44-8B8C-567EC9498839}" dt="2025-02-07T02:45:50.723" v="514" actId="14100"/>
          <ac:grpSpMkLst>
            <pc:docMk/>
            <pc:sldMk cId="0" sldId="257"/>
            <ac:grpSpMk id="166" creationId="{00000000-0000-0000-0000-000000000000}"/>
          </ac:grpSpMkLst>
        </pc:grpChg>
        <pc:grpChg chg="mod">
          <ac:chgData name="김민혁" userId="6bf72cab-5a06-4035-a817-984d53d3be52" providerId="ADAL" clId="{4CFE1184-2B2B-DE44-8B8C-567EC9498839}" dt="2025-02-07T02:45:52.805" v="515" actId="14100"/>
          <ac:grpSpMkLst>
            <pc:docMk/>
            <pc:sldMk cId="0" sldId="257"/>
            <ac:grpSpMk id="178" creationId="{00000000-0000-0000-0000-000000000000}"/>
          </ac:grpSpMkLst>
        </pc:grpChg>
        <pc:grpChg chg="mod">
          <ac:chgData name="김민혁" userId="6bf72cab-5a06-4035-a817-984d53d3be52" providerId="ADAL" clId="{4CFE1184-2B2B-DE44-8B8C-567EC9498839}" dt="2025-02-07T02:46:01.934" v="518" actId="14100"/>
          <ac:grpSpMkLst>
            <pc:docMk/>
            <pc:sldMk cId="0" sldId="257"/>
            <ac:grpSpMk id="190" creationId="{00000000-0000-0000-0000-000000000000}"/>
          </ac:grpSpMkLst>
        </pc:grpChg>
        <pc:picChg chg="add del mod">
          <ac:chgData name="김민혁" userId="6bf72cab-5a06-4035-a817-984d53d3be52" providerId="ADAL" clId="{4CFE1184-2B2B-DE44-8B8C-567EC9498839}" dt="2025-02-07T07:20:00.097" v="8184" actId="478"/>
          <ac:picMkLst>
            <pc:docMk/>
            <pc:sldMk cId="0" sldId="257"/>
            <ac:picMk id="11" creationId="{D375B669-3CC4-C9E3-7384-05EA9A30A2FA}"/>
          </ac:picMkLst>
        </pc:picChg>
        <pc:picChg chg="add mod">
          <ac:chgData name="김민혁" userId="6bf72cab-5a06-4035-a817-984d53d3be52" providerId="ADAL" clId="{4CFE1184-2B2B-DE44-8B8C-567EC9498839}" dt="2025-02-07T07:20:01.880" v="8186"/>
          <ac:picMkLst>
            <pc:docMk/>
            <pc:sldMk cId="0" sldId="257"/>
            <ac:picMk id="12" creationId="{0CB17009-BB34-B66C-720A-FACDE2498091}"/>
          </ac:picMkLst>
        </pc:picChg>
        <pc:picChg chg="add mod">
          <ac:chgData name="김민혁" userId="6bf72cab-5a06-4035-a817-984d53d3be52" providerId="ADAL" clId="{4CFE1184-2B2B-DE44-8B8C-567EC9498839}" dt="2025-02-07T07:26:49.577" v="8246" actId="1076"/>
          <ac:picMkLst>
            <pc:docMk/>
            <pc:sldMk cId="0" sldId="257"/>
            <ac:picMk id="13" creationId="{97C7685F-C574-0A42-9109-D135D6B6CE6A}"/>
          </ac:picMkLst>
        </pc:picChg>
      </pc:sldChg>
      <pc:sldChg chg="del mod modShow">
        <pc:chgData name="김민혁" userId="6bf72cab-5a06-4035-a817-984d53d3be52" providerId="ADAL" clId="{4CFE1184-2B2B-DE44-8B8C-567EC9498839}" dt="2025-02-07T09:17:06.897" v="10231" actId="2696"/>
        <pc:sldMkLst>
          <pc:docMk/>
          <pc:sldMk cId="0" sldId="258"/>
        </pc:sldMkLst>
      </pc:sldChg>
      <pc:sldChg chg="del mod modShow">
        <pc:chgData name="김민혁" userId="6bf72cab-5a06-4035-a817-984d53d3be52" providerId="ADAL" clId="{4CFE1184-2B2B-DE44-8B8C-567EC9498839}" dt="2025-02-07T09:17:06.921" v="10232" actId="2696"/>
        <pc:sldMkLst>
          <pc:docMk/>
          <pc:sldMk cId="0" sldId="259"/>
        </pc:sldMkLst>
      </pc:sldChg>
      <pc:sldChg chg="del mod modShow">
        <pc:chgData name="김민혁" userId="6bf72cab-5a06-4035-a817-984d53d3be52" providerId="ADAL" clId="{4CFE1184-2B2B-DE44-8B8C-567EC9498839}" dt="2025-02-07T09:17:06.936" v="10233" actId="2696"/>
        <pc:sldMkLst>
          <pc:docMk/>
          <pc:sldMk cId="0" sldId="260"/>
        </pc:sldMkLst>
      </pc:sldChg>
      <pc:sldChg chg="del mod modShow">
        <pc:chgData name="김민혁" userId="6bf72cab-5a06-4035-a817-984d53d3be52" providerId="ADAL" clId="{4CFE1184-2B2B-DE44-8B8C-567EC9498839}" dt="2025-02-07T09:17:06.957" v="10234" actId="2696"/>
        <pc:sldMkLst>
          <pc:docMk/>
          <pc:sldMk cId="0" sldId="261"/>
        </pc:sldMkLst>
      </pc:sldChg>
      <pc:sldChg chg="del mod modShow">
        <pc:chgData name="김민혁" userId="6bf72cab-5a06-4035-a817-984d53d3be52" providerId="ADAL" clId="{4CFE1184-2B2B-DE44-8B8C-567EC9498839}" dt="2025-02-07T09:17:06.969" v="10235" actId="2696"/>
        <pc:sldMkLst>
          <pc:docMk/>
          <pc:sldMk cId="0" sldId="262"/>
        </pc:sldMkLst>
      </pc:sldChg>
      <pc:sldChg chg="del mod modShow">
        <pc:chgData name="김민혁" userId="6bf72cab-5a06-4035-a817-984d53d3be52" providerId="ADAL" clId="{4CFE1184-2B2B-DE44-8B8C-567EC9498839}" dt="2025-02-07T09:17:06.986" v="10236" actId="2696"/>
        <pc:sldMkLst>
          <pc:docMk/>
          <pc:sldMk cId="0" sldId="263"/>
        </pc:sldMkLst>
      </pc:sldChg>
      <pc:sldChg chg="del mod modShow">
        <pc:chgData name="김민혁" userId="6bf72cab-5a06-4035-a817-984d53d3be52" providerId="ADAL" clId="{4CFE1184-2B2B-DE44-8B8C-567EC9498839}" dt="2025-02-07T09:17:07.001" v="10237" actId="2696"/>
        <pc:sldMkLst>
          <pc:docMk/>
          <pc:sldMk cId="0" sldId="264"/>
        </pc:sldMkLst>
      </pc:sldChg>
      <pc:sldChg chg="del mod modShow">
        <pc:chgData name="김민혁" userId="6bf72cab-5a06-4035-a817-984d53d3be52" providerId="ADAL" clId="{4CFE1184-2B2B-DE44-8B8C-567EC9498839}" dt="2025-02-07T09:17:07.009" v="10238" actId="2696"/>
        <pc:sldMkLst>
          <pc:docMk/>
          <pc:sldMk cId="0" sldId="265"/>
        </pc:sldMkLst>
      </pc:sldChg>
      <pc:sldChg chg="del">
        <pc:chgData name="김민혁" userId="6bf72cab-5a06-4035-a817-984d53d3be52" providerId="ADAL" clId="{4CFE1184-2B2B-DE44-8B8C-567EC9498839}" dt="2025-02-07T07:27:13.312" v="8250" actId="2696"/>
        <pc:sldMkLst>
          <pc:docMk/>
          <pc:sldMk cId="52582733" sldId="266"/>
        </pc:sldMkLst>
      </pc:sldChg>
      <pc:sldChg chg="addSp delSp modSp mod">
        <pc:chgData name="김민혁" userId="6bf72cab-5a06-4035-a817-984d53d3be52" providerId="ADAL" clId="{4CFE1184-2B2B-DE44-8B8C-567EC9498839}" dt="2025-02-07T07:51:44.477" v="8459" actId="20577"/>
        <pc:sldMkLst>
          <pc:docMk/>
          <pc:sldMk cId="3647463504" sldId="272"/>
        </pc:sldMkLst>
        <pc:spChg chg="mod">
          <ac:chgData name="김민혁" userId="6bf72cab-5a06-4035-a817-984d53d3be52" providerId="ADAL" clId="{4CFE1184-2B2B-DE44-8B8C-567EC9498839}" dt="2025-02-07T05:40:46.629" v="3419" actId="20577"/>
          <ac:spMkLst>
            <pc:docMk/>
            <pc:sldMk cId="3647463504" sldId="272"/>
            <ac:spMk id="2" creationId="{8086DE69-F00B-D62C-9216-5BF6E5A1FB93}"/>
          </ac:spMkLst>
        </pc:spChg>
        <pc:spChg chg="mod">
          <ac:chgData name="김민혁" userId="6bf72cab-5a06-4035-a817-984d53d3be52" providerId="ADAL" clId="{4CFE1184-2B2B-DE44-8B8C-567EC9498839}" dt="2025-02-07T05:41:02.200" v="3471" actId="121"/>
          <ac:spMkLst>
            <pc:docMk/>
            <pc:sldMk cId="3647463504" sldId="272"/>
            <ac:spMk id="3" creationId="{2A0DBCB8-BEA4-67FC-E211-16AD83AE9086}"/>
          </ac:spMkLst>
        </pc:spChg>
        <pc:spChg chg="del">
          <ac:chgData name="김민혁" userId="6bf72cab-5a06-4035-a817-984d53d3be52" providerId="ADAL" clId="{4CFE1184-2B2B-DE44-8B8C-567EC9498839}" dt="2025-02-07T05:40:39.174" v="3396" actId="478"/>
          <ac:spMkLst>
            <pc:docMk/>
            <pc:sldMk cId="3647463504" sldId="272"/>
            <ac:spMk id="4" creationId="{0A8E209B-A4A0-6C84-3F90-5D253E3D2564}"/>
          </ac:spMkLst>
        </pc:spChg>
        <pc:spChg chg="add del mod">
          <ac:chgData name="김민혁" userId="6bf72cab-5a06-4035-a817-984d53d3be52" providerId="ADAL" clId="{4CFE1184-2B2B-DE44-8B8C-567EC9498839}" dt="2025-02-07T07:50:03.922" v="8412" actId="478"/>
          <ac:spMkLst>
            <pc:docMk/>
            <pc:sldMk cId="3647463504" sldId="272"/>
            <ac:spMk id="4" creationId="{D41742D9-CF4B-2F9D-AD26-5AF1C4632617}"/>
          </ac:spMkLst>
        </pc:spChg>
        <pc:spChg chg="add mod">
          <ac:chgData name="김민혁" userId="6bf72cab-5a06-4035-a817-984d53d3be52" providerId="ADAL" clId="{4CFE1184-2B2B-DE44-8B8C-567EC9498839}" dt="2025-02-07T07:51:16.587" v="8449" actId="207"/>
          <ac:spMkLst>
            <pc:docMk/>
            <pc:sldMk cId="3647463504" sldId="272"/>
            <ac:spMk id="5" creationId="{3EE6CF79-C2B3-8147-033F-2A1061956B5F}"/>
          </ac:spMkLst>
        </pc:spChg>
        <pc:spChg chg="del">
          <ac:chgData name="김민혁" userId="6bf72cab-5a06-4035-a817-984d53d3be52" providerId="ADAL" clId="{4CFE1184-2B2B-DE44-8B8C-567EC9498839}" dt="2025-02-07T05:40:39.174" v="3396" actId="478"/>
          <ac:spMkLst>
            <pc:docMk/>
            <pc:sldMk cId="3647463504" sldId="272"/>
            <ac:spMk id="5" creationId="{EBE478D1-CC0D-FAC4-258A-8AF4D0286FFF}"/>
          </ac:spMkLst>
        </pc:spChg>
        <pc:spChg chg="del">
          <ac:chgData name="김민혁" userId="6bf72cab-5a06-4035-a817-984d53d3be52" providerId="ADAL" clId="{4CFE1184-2B2B-DE44-8B8C-567EC9498839}" dt="2025-02-07T05:40:39.174" v="3396" actId="478"/>
          <ac:spMkLst>
            <pc:docMk/>
            <pc:sldMk cId="3647463504" sldId="272"/>
            <ac:spMk id="6" creationId="{71E12954-8C91-3C11-887A-74ABF56CB079}"/>
          </ac:spMkLst>
        </pc:spChg>
        <pc:spChg chg="add mod">
          <ac:chgData name="김민혁" userId="6bf72cab-5a06-4035-a817-984d53d3be52" providerId="ADAL" clId="{4CFE1184-2B2B-DE44-8B8C-567EC9498839}" dt="2025-02-07T07:51:25.486" v="8453" actId="1076"/>
          <ac:spMkLst>
            <pc:docMk/>
            <pc:sldMk cId="3647463504" sldId="272"/>
            <ac:spMk id="6" creationId="{CB8C9125-DF94-5F45-37C6-C2985E8CA3C0}"/>
          </ac:spMkLst>
        </pc:spChg>
        <pc:spChg chg="del">
          <ac:chgData name="김민혁" userId="6bf72cab-5a06-4035-a817-984d53d3be52" providerId="ADAL" clId="{4CFE1184-2B2B-DE44-8B8C-567EC9498839}" dt="2025-02-07T05:40:39.174" v="3396" actId="478"/>
          <ac:spMkLst>
            <pc:docMk/>
            <pc:sldMk cId="3647463504" sldId="272"/>
            <ac:spMk id="7" creationId="{8DC2D58B-5B98-D39A-495C-9934CE75EDA0}"/>
          </ac:spMkLst>
        </pc:spChg>
        <pc:spChg chg="del">
          <ac:chgData name="김민혁" userId="6bf72cab-5a06-4035-a817-984d53d3be52" providerId="ADAL" clId="{4CFE1184-2B2B-DE44-8B8C-567EC9498839}" dt="2025-02-07T05:40:39.174" v="3396" actId="478"/>
          <ac:spMkLst>
            <pc:docMk/>
            <pc:sldMk cId="3647463504" sldId="272"/>
            <ac:spMk id="8" creationId="{D956715A-059E-FBFE-E932-DEE211919DAB}"/>
          </ac:spMkLst>
        </pc:spChg>
        <pc:spChg chg="del">
          <ac:chgData name="김민혁" userId="6bf72cab-5a06-4035-a817-984d53d3be52" providerId="ADAL" clId="{4CFE1184-2B2B-DE44-8B8C-567EC9498839}" dt="2025-02-07T05:43:52.144" v="3667" actId="478"/>
          <ac:spMkLst>
            <pc:docMk/>
            <pc:sldMk cId="3647463504" sldId="272"/>
            <ac:spMk id="9" creationId="{8FC363CE-834D-F5F3-3C0D-4220D2B40327}"/>
          </ac:spMkLst>
        </pc:spChg>
        <pc:spChg chg="del">
          <ac:chgData name="김민혁" userId="6bf72cab-5a06-4035-a817-984d53d3be52" providerId="ADAL" clId="{4CFE1184-2B2B-DE44-8B8C-567EC9498839}" dt="2025-02-07T05:40:36.547" v="3395" actId="478"/>
          <ac:spMkLst>
            <pc:docMk/>
            <pc:sldMk cId="3647463504" sldId="272"/>
            <ac:spMk id="10" creationId="{19E94657-B014-6918-39D4-7B0E3D61C6B7}"/>
          </ac:spMkLst>
        </pc:spChg>
        <pc:spChg chg="add del mod">
          <ac:chgData name="김민혁" userId="6bf72cab-5a06-4035-a817-984d53d3be52" providerId="ADAL" clId="{4CFE1184-2B2B-DE44-8B8C-567EC9498839}" dt="2025-02-07T05:41:09.991" v="3475" actId="478"/>
          <ac:spMkLst>
            <pc:docMk/>
            <pc:sldMk cId="3647463504" sldId="272"/>
            <ac:spMk id="12" creationId="{79668735-0276-A67C-16EB-7934151064B9}"/>
          </ac:spMkLst>
        </pc:spChg>
        <pc:spChg chg="add mod">
          <ac:chgData name="김민혁" userId="6bf72cab-5a06-4035-a817-984d53d3be52" providerId="ADAL" clId="{4CFE1184-2B2B-DE44-8B8C-567EC9498839}" dt="2025-02-07T05:44:11.488" v="3672" actId="20577"/>
          <ac:spMkLst>
            <pc:docMk/>
            <pc:sldMk cId="3647463504" sldId="272"/>
            <ac:spMk id="13" creationId="{426FA97B-8067-7199-E803-39123A08B389}"/>
          </ac:spMkLst>
        </pc:spChg>
        <pc:graphicFrameChg chg="add mod modGraphic">
          <ac:chgData name="김민혁" userId="6bf72cab-5a06-4035-a817-984d53d3be52" providerId="ADAL" clId="{4CFE1184-2B2B-DE44-8B8C-567EC9498839}" dt="2025-02-07T07:51:44.477" v="8459" actId="20577"/>
          <ac:graphicFrameMkLst>
            <pc:docMk/>
            <pc:sldMk cId="3647463504" sldId="272"/>
            <ac:graphicFrameMk id="11" creationId="{17731248-B884-5BE3-AD96-173795F8994D}"/>
          </ac:graphicFrameMkLst>
        </pc:graphicFrameChg>
      </pc:sldChg>
      <pc:sldChg chg="del">
        <pc:chgData name="김민혁" userId="6bf72cab-5a06-4035-a817-984d53d3be52" providerId="ADAL" clId="{4CFE1184-2B2B-DE44-8B8C-567EC9498839}" dt="2025-02-07T05:47:37.798" v="3726" actId="2696"/>
        <pc:sldMkLst>
          <pc:docMk/>
          <pc:sldMk cId="2263442472" sldId="273"/>
        </pc:sldMkLst>
      </pc:sldChg>
      <pc:sldChg chg="addSp delSp modSp mod">
        <pc:chgData name="김민혁" userId="6bf72cab-5a06-4035-a817-984d53d3be52" providerId="ADAL" clId="{4CFE1184-2B2B-DE44-8B8C-567EC9498839}" dt="2025-02-07T07:53:46.487" v="8495" actId="207"/>
        <pc:sldMkLst>
          <pc:docMk/>
          <pc:sldMk cId="3393679569" sldId="274"/>
        </pc:sldMkLst>
        <pc:spChg chg="mod">
          <ac:chgData name="김민혁" userId="6bf72cab-5a06-4035-a817-984d53d3be52" providerId="ADAL" clId="{4CFE1184-2B2B-DE44-8B8C-567EC9498839}" dt="2025-02-07T05:42:49.125" v="3533" actId="20577"/>
          <ac:spMkLst>
            <pc:docMk/>
            <pc:sldMk cId="3393679569" sldId="274"/>
            <ac:spMk id="2" creationId="{1AB5BE16-D3C5-CC1E-2283-3216FCFBF254}"/>
          </ac:spMkLst>
        </pc:spChg>
        <pc:spChg chg="mod">
          <ac:chgData name="김민혁" userId="6bf72cab-5a06-4035-a817-984d53d3be52" providerId="ADAL" clId="{4CFE1184-2B2B-DE44-8B8C-567EC9498839}" dt="2025-02-07T05:44:36.703" v="3677" actId="122"/>
          <ac:spMkLst>
            <pc:docMk/>
            <pc:sldMk cId="3393679569" sldId="274"/>
            <ac:spMk id="3" creationId="{D000AF92-7CBE-05F3-9C28-2B358CA1B1BB}"/>
          </ac:spMkLst>
        </pc:spChg>
        <pc:spChg chg="del">
          <ac:chgData name="김민혁" userId="6bf72cab-5a06-4035-a817-984d53d3be52" providerId="ADAL" clId="{4CFE1184-2B2B-DE44-8B8C-567EC9498839}" dt="2025-02-07T05:44:21.833" v="3673" actId="478"/>
          <ac:spMkLst>
            <pc:docMk/>
            <pc:sldMk cId="3393679569" sldId="274"/>
            <ac:spMk id="4" creationId="{6BD4F7D6-986F-2110-D0C2-C4159FF6DF33}"/>
          </ac:spMkLst>
        </pc:spChg>
        <pc:spChg chg="del">
          <ac:chgData name="김민혁" userId="6bf72cab-5a06-4035-a817-984d53d3be52" providerId="ADAL" clId="{4CFE1184-2B2B-DE44-8B8C-567EC9498839}" dt="2025-02-07T05:44:21.833" v="3673" actId="478"/>
          <ac:spMkLst>
            <pc:docMk/>
            <pc:sldMk cId="3393679569" sldId="274"/>
            <ac:spMk id="5" creationId="{DE8DE74E-954D-6E11-10E8-045493696572}"/>
          </ac:spMkLst>
        </pc:spChg>
        <pc:spChg chg="del">
          <ac:chgData name="김민혁" userId="6bf72cab-5a06-4035-a817-984d53d3be52" providerId="ADAL" clId="{4CFE1184-2B2B-DE44-8B8C-567EC9498839}" dt="2025-02-07T05:44:21.833" v="3673" actId="478"/>
          <ac:spMkLst>
            <pc:docMk/>
            <pc:sldMk cId="3393679569" sldId="274"/>
            <ac:spMk id="6" creationId="{80278A69-69B1-DEE9-E8EC-C25BE9E29925}"/>
          </ac:spMkLst>
        </pc:spChg>
        <pc:spChg chg="del">
          <ac:chgData name="김민혁" userId="6bf72cab-5a06-4035-a817-984d53d3be52" providerId="ADAL" clId="{4CFE1184-2B2B-DE44-8B8C-567EC9498839}" dt="2025-02-07T05:44:23.431" v="3674" actId="478"/>
          <ac:spMkLst>
            <pc:docMk/>
            <pc:sldMk cId="3393679569" sldId="274"/>
            <ac:spMk id="7" creationId="{67ABFAE7-50AD-7067-8A99-888C0A04427B}"/>
          </ac:spMkLst>
        </pc:spChg>
        <pc:spChg chg="del">
          <ac:chgData name="김민혁" userId="6bf72cab-5a06-4035-a817-984d53d3be52" providerId="ADAL" clId="{4CFE1184-2B2B-DE44-8B8C-567EC9498839}" dt="2025-02-07T05:44:21.833" v="3673" actId="478"/>
          <ac:spMkLst>
            <pc:docMk/>
            <pc:sldMk cId="3393679569" sldId="274"/>
            <ac:spMk id="8" creationId="{D2046314-49B8-2AEC-E6E7-28260BD6088B}"/>
          </ac:spMkLst>
        </pc:spChg>
        <pc:spChg chg="add del">
          <ac:chgData name="김민혁" userId="6bf72cab-5a06-4035-a817-984d53d3be52" providerId="ADAL" clId="{4CFE1184-2B2B-DE44-8B8C-567EC9498839}" dt="2025-02-07T05:47:33.109" v="3725" actId="478"/>
          <ac:spMkLst>
            <pc:docMk/>
            <pc:sldMk cId="3393679569" sldId="274"/>
            <ac:spMk id="9" creationId="{05F888EF-4360-8EB1-CF6C-F13BF64BD17E}"/>
          </ac:spMkLst>
        </pc:spChg>
        <pc:spChg chg="del">
          <ac:chgData name="김민혁" userId="6bf72cab-5a06-4035-a817-984d53d3be52" providerId="ADAL" clId="{4CFE1184-2B2B-DE44-8B8C-567EC9498839}" dt="2025-02-07T05:44:24.892" v="3675" actId="478"/>
          <ac:spMkLst>
            <pc:docMk/>
            <pc:sldMk cId="3393679569" sldId="274"/>
            <ac:spMk id="10" creationId="{03A9B838-B883-A752-D2DC-9CF717184E73}"/>
          </ac:spMkLst>
        </pc:spChg>
        <pc:spChg chg="add del mod">
          <ac:chgData name="김민혁" userId="6bf72cab-5a06-4035-a817-984d53d3be52" providerId="ADAL" clId="{4CFE1184-2B2B-DE44-8B8C-567EC9498839}" dt="2025-02-07T05:44:39.462" v="3679" actId="478"/>
          <ac:spMkLst>
            <pc:docMk/>
            <pc:sldMk cId="3393679569" sldId="274"/>
            <ac:spMk id="12" creationId="{DE549DCE-476B-1019-D6BB-6B9BBD4C6FE2}"/>
          </ac:spMkLst>
        </pc:spChg>
        <pc:spChg chg="add mod">
          <ac:chgData name="김민혁" userId="6bf72cab-5a06-4035-a817-984d53d3be52" providerId="ADAL" clId="{4CFE1184-2B2B-DE44-8B8C-567EC9498839}" dt="2025-02-07T05:47:17.316" v="3718" actId="207"/>
          <ac:spMkLst>
            <pc:docMk/>
            <pc:sldMk cId="3393679569" sldId="274"/>
            <ac:spMk id="17" creationId="{F3E283D5-74E0-BD80-3457-8EBB2EFC2340}"/>
          </ac:spMkLst>
        </pc:spChg>
        <pc:spChg chg="add mod">
          <ac:chgData name="김민혁" userId="6bf72cab-5a06-4035-a817-984d53d3be52" providerId="ADAL" clId="{4CFE1184-2B2B-DE44-8B8C-567EC9498839}" dt="2025-02-07T05:47:50.438" v="3733" actId="20577"/>
          <ac:spMkLst>
            <pc:docMk/>
            <pc:sldMk cId="3393679569" sldId="274"/>
            <ac:spMk id="18" creationId="{40993625-E679-745F-7CEE-4E0B6578F615}"/>
          </ac:spMkLst>
        </pc:spChg>
        <pc:spChg chg="add mod">
          <ac:chgData name="김민혁" userId="6bf72cab-5a06-4035-a817-984d53d3be52" providerId="ADAL" clId="{4CFE1184-2B2B-DE44-8B8C-567EC9498839}" dt="2025-02-07T05:47:52.314" v="3735" actId="20577"/>
          <ac:spMkLst>
            <pc:docMk/>
            <pc:sldMk cId="3393679569" sldId="274"/>
            <ac:spMk id="19" creationId="{35E0BDEC-199D-C95B-55E2-4DCB50500445}"/>
          </ac:spMkLst>
        </pc:spChg>
        <pc:spChg chg="add mod">
          <ac:chgData name="김민혁" userId="6bf72cab-5a06-4035-a817-984d53d3be52" providerId="ADAL" clId="{4CFE1184-2B2B-DE44-8B8C-567EC9498839}" dt="2025-02-07T05:47:54.179" v="3737" actId="20577"/>
          <ac:spMkLst>
            <pc:docMk/>
            <pc:sldMk cId="3393679569" sldId="274"/>
            <ac:spMk id="20" creationId="{6A66B056-FDA6-A6CE-DD08-6A615EE3A909}"/>
          </ac:spMkLst>
        </pc:spChg>
        <pc:spChg chg="add mod">
          <ac:chgData name="김민혁" userId="6bf72cab-5a06-4035-a817-984d53d3be52" providerId="ADAL" clId="{4CFE1184-2B2B-DE44-8B8C-567EC9498839}" dt="2025-02-07T05:49:00.303" v="3749" actId="20577"/>
          <ac:spMkLst>
            <pc:docMk/>
            <pc:sldMk cId="3393679569" sldId="274"/>
            <ac:spMk id="21" creationId="{CD99580A-6900-12A6-81E0-5BA32C7C295B}"/>
          </ac:spMkLst>
        </pc:spChg>
        <pc:graphicFrameChg chg="add mod modGraphic">
          <ac:chgData name="김민혁" userId="6bf72cab-5a06-4035-a817-984d53d3be52" providerId="ADAL" clId="{4CFE1184-2B2B-DE44-8B8C-567EC9498839}" dt="2025-02-07T07:53:46.487" v="8495" actId="207"/>
          <ac:graphicFrameMkLst>
            <pc:docMk/>
            <pc:sldMk cId="3393679569" sldId="274"/>
            <ac:graphicFrameMk id="11" creationId="{B2189B98-B21C-57BB-5001-D8EC0D3ED632}"/>
          </ac:graphicFrameMkLst>
        </pc:graphicFrameChg>
        <pc:picChg chg="add mod">
          <ac:chgData name="김민혁" userId="6bf72cab-5a06-4035-a817-984d53d3be52" providerId="ADAL" clId="{4CFE1184-2B2B-DE44-8B8C-567EC9498839}" dt="2025-02-07T05:46:32.851" v="3705" actId="14100"/>
          <ac:picMkLst>
            <pc:docMk/>
            <pc:sldMk cId="3393679569" sldId="274"/>
            <ac:picMk id="13" creationId="{00192A6D-5661-A949-41AE-31C57DC23851}"/>
          </ac:picMkLst>
        </pc:picChg>
        <pc:picChg chg="add mod">
          <ac:chgData name="김민혁" userId="6bf72cab-5a06-4035-a817-984d53d3be52" providerId="ADAL" clId="{4CFE1184-2B2B-DE44-8B8C-567EC9498839}" dt="2025-02-07T05:46:26.830" v="3701" actId="1076"/>
          <ac:picMkLst>
            <pc:docMk/>
            <pc:sldMk cId="3393679569" sldId="274"/>
            <ac:picMk id="14" creationId="{9D1C070F-FF6C-9494-AC78-189F50EFB59D}"/>
          </ac:picMkLst>
        </pc:picChg>
        <pc:picChg chg="add mod">
          <ac:chgData name="김민혁" userId="6bf72cab-5a06-4035-a817-984d53d3be52" providerId="ADAL" clId="{4CFE1184-2B2B-DE44-8B8C-567EC9498839}" dt="2025-02-07T05:46:23.929" v="3700" actId="1076"/>
          <ac:picMkLst>
            <pc:docMk/>
            <pc:sldMk cId="3393679569" sldId="274"/>
            <ac:picMk id="15" creationId="{25F7FA72-7FEC-CCC8-DAA6-AD2CD9762CC8}"/>
          </ac:picMkLst>
        </pc:picChg>
        <pc:picChg chg="add mod">
          <ac:chgData name="김민혁" userId="6bf72cab-5a06-4035-a817-984d53d3be52" providerId="ADAL" clId="{4CFE1184-2B2B-DE44-8B8C-567EC9498839}" dt="2025-02-07T05:46:35.527" v="3706" actId="1076"/>
          <ac:picMkLst>
            <pc:docMk/>
            <pc:sldMk cId="3393679569" sldId="274"/>
            <ac:picMk id="16" creationId="{1EE61621-82A6-8767-1E6B-9C1C78DA45A7}"/>
          </ac:picMkLst>
        </pc:picChg>
      </pc:sldChg>
      <pc:sldChg chg="del">
        <pc:chgData name="김민혁" userId="6bf72cab-5a06-4035-a817-984d53d3be52" providerId="ADAL" clId="{4CFE1184-2B2B-DE44-8B8C-567EC9498839}" dt="2025-02-07T05:51:34.231" v="3868" actId="2696"/>
        <pc:sldMkLst>
          <pc:docMk/>
          <pc:sldMk cId="1149448127" sldId="275"/>
        </pc:sldMkLst>
      </pc:sldChg>
      <pc:sldChg chg="del">
        <pc:chgData name="김민혁" userId="6bf72cab-5a06-4035-a817-984d53d3be52" providerId="ADAL" clId="{4CFE1184-2B2B-DE44-8B8C-567EC9498839}" dt="2025-02-07T05:51:34.649" v="3869" actId="2696"/>
        <pc:sldMkLst>
          <pc:docMk/>
          <pc:sldMk cId="787541133" sldId="276"/>
        </pc:sldMkLst>
      </pc:sldChg>
      <pc:sldChg chg="del">
        <pc:chgData name="김민혁" userId="6bf72cab-5a06-4035-a817-984d53d3be52" providerId="ADAL" clId="{4CFE1184-2B2B-DE44-8B8C-567EC9498839}" dt="2025-02-07T05:51:37.481" v="3872" actId="2696"/>
        <pc:sldMkLst>
          <pc:docMk/>
          <pc:sldMk cId="2854284597" sldId="277"/>
        </pc:sldMkLst>
      </pc:sldChg>
      <pc:sldChg chg="del">
        <pc:chgData name="김민혁" userId="6bf72cab-5a06-4035-a817-984d53d3be52" providerId="ADAL" clId="{4CFE1184-2B2B-DE44-8B8C-567EC9498839}" dt="2025-02-07T05:47:40.176" v="3730" actId="2696"/>
        <pc:sldMkLst>
          <pc:docMk/>
          <pc:sldMk cId="2649494080" sldId="278"/>
        </pc:sldMkLst>
      </pc:sldChg>
      <pc:sldChg chg="addSp delSp modSp mod ord">
        <pc:chgData name="김민혁" userId="6bf72cab-5a06-4035-a817-984d53d3be52" providerId="ADAL" clId="{4CFE1184-2B2B-DE44-8B8C-567EC9498839}" dt="2025-02-07T07:54:14.695" v="8500" actId="207"/>
        <pc:sldMkLst>
          <pc:docMk/>
          <pc:sldMk cId="2752905377" sldId="279"/>
        </pc:sldMkLst>
        <pc:spChg chg="mod">
          <ac:chgData name="김민혁" userId="6bf72cab-5a06-4035-a817-984d53d3be52" providerId="ADAL" clId="{4CFE1184-2B2B-DE44-8B8C-567EC9498839}" dt="2025-02-07T05:53:56.722" v="3904" actId="20577"/>
          <ac:spMkLst>
            <pc:docMk/>
            <pc:sldMk cId="2752905377" sldId="279"/>
            <ac:spMk id="2" creationId="{76093F54-8E06-EEEB-D29A-E357BBACB4F8}"/>
          </ac:spMkLst>
        </pc:spChg>
        <pc:spChg chg="del">
          <ac:chgData name="김민혁" userId="6bf72cab-5a06-4035-a817-984d53d3be52" providerId="ADAL" clId="{4CFE1184-2B2B-DE44-8B8C-567EC9498839}" dt="2025-02-07T05:49:54.730" v="3825" actId="478"/>
          <ac:spMkLst>
            <pc:docMk/>
            <pc:sldMk cId="2752905377" sldId="279"/>
            <ac:spMk id="3" creationId="{AA45AD34-2D32-29E7-62A5-111A1F935E9D}"/>
          </ac:spMkLst>
        </pc:spChg>
        <pc:spChg chg="del">
          <ac:chgData name="김민혁" userId="6bf72cab-5a06-4035-a817-984d53d3be52" providerId="ADAL" clId="{4CFE1184-2B2B-DE44-8B8C-567EC9498839}" dt="2025-02-07T05:49:33.174" v="3752" actId="478"/>
          <ac:spMkLst>
            <pc:docMk/>
            <pc:sldMk cId="2752905377" sldId="279"/>
            <ac:spMk id="4" creationId="{027E5386-A9B1-C02A-8C85-ED26334DE7A0}"/>
          </ac:spMkLst>
        </pc:spChg>
        <pc:spChg chg="del">
          <ac:chgData name="김민혁" userId="6bf72cab-5a06-4035-a817-984d53d3be52" providerId="ADAL" clId="{4CFE1184-2B2B-DE44-8B8C-567EC9498839}" dt="2025-02-07T05:49:33.174" v="3752" actId="478"/>
          <ac:spMkLst>
            <pc:docMk/>
            <pc:sldMk cId="2752905377" sldId="279"/>
            <ac:spMk id="5" creationId="{5A41DEE4-9805-A230-9464-F36AFF68E17D}"/>
          </ac:spMkLst>
        </pc:spChg>
        <pc:spChg chg="del">
          <ac:chgData name="김민혁" userId="6bf72cab-5a06-4035-a817-984d53d3be52" providerId="ADAL" clId="{4CFE1184-2B2B-DE44-8B8C-567EC9498839}" dt="2025-02-07T05:49:33.174" v="3752" actId="478"/>
          <ac:spMkLst>
            <pc:docMk/>
            <pc:sldMk cId="2752905377" sldId="279"/>
            <ac:spMk id="6" creationId="{928F127B-8B30-2551-335E-139D977F9D57}"/>
          </ac:spMkLst>
        </pc:spChg>
        <pc:spChg chg="del">
          <ac:chgData name="김민혁" userId="6bf72cab-5a06-4035-a817-984d53d3be52" providerId="ADAL" clId="{4CFE1184-2B2B-DE44-8B8C-567EC9498839}" dt="2025-02-07T05:49:33.174" v="3752" actId="478"/>
          <ac:spMkLst>
            <pc:docMk/>
            <pc:sldMk cId="2752905377" sldId="279"/>
            <ac:spMk id="7" creationId="{1B53A051-D3C3-B78C-10CF-123701170DFF}"/>
          </ac:spMkLst>
        </pc:spChg>
        <pc:spChg chg="del">
          <ac:chgData name="김민혁" userId="6bf72cab-5a06-4035-a817-984d53d3be52" providerId="ADAL" clId="{4CFE1184-2B2B-DE44-8B8C-567EC9498839}" dt="2025-02-07T05:49:33.174" v="3752" actId="478"/>
          <ac:spMkLst>
            <pc:docMk/>
            <pc:sldMk cId="2752905377" sldId="279"/>
            <ac:spMk id="8" creationId="{AC4E28D3-82EC-A8A5-7DC2-76B2EDE60482}"/>
          </ac:spMkLst>
        </pc:spChg>
        <pc:spChg chg="del">
          <ac:chgData name="김민혁" userId="6bf72cab-5a06-4035-a817-984d53d3be52" providerId="ADAL" clId="{4CFE1184-2B2B-DE44-8B8C-567EC9498839}" dt="2025-02-07T05:50:58.845" v="3859" actId="478"/>
          <ac:spMkLst>
            <pc:docMk/>
            <pc:sldMk cId="2752905377" sldId="279"/>
            <ac:spMk id="9" creationId="{12632D6A-4992-0899-5083-89AD2F635DE5}"/>
          </ac:spMkLst>
        </pc:spChg>
        <pc:spChg chg="del">
          <ac:chgData name="김민혁" userId="6bf72cab-5a06-4035-a817-984d53d3be52" providerId="ADAL" clId="{4CFE1184-2B2B-DE44-8B8C-567EC9498839}" dt="2025-02-07T05:50:57.900" v="3858" actId="478"/>
          <ac:spMkLst>
            <pc:docMk/>
            <pc:sldMk cId="2752905377" sldId="279"/>
            <ac:spMk id="10" creationId="{385E6FC7-5BA4-0534-2428-5F73DFF1B9D3}"/>
          </ac:spMkLst>
        </pc:spChg>
        <pc:spChg chg="add mod">
          <ac:chgData name="김민혁" userId="6bf72cab-5a06-4035-a817-984d53d3be52" providerId="ADAL" clId="{4CFE1184-2B2B-DE44-8B8C-567EC9498839}" dt="2025-02-07T07:54:14.695" v="8500" actId="207"/>
          <ac:spMkLst>
            <pc:docMk/>
            <pc:sldMk cId="2752905377" sldId="279"/>
            <ac:spMk id="12" creationId="{569E3B60-9D1A-C1E3-CAE1-6D9CBB783A24}"/>
          </ac:spMkLst>
        </pc:spChg>
        <pc:spChg chg="add mod">
          <ac:chgData name="김민혁" userId="6bf72cab-5a06-4035-a817-984d53d3be52" providerId="ADAL" clId="{4CFE1184-2B2B-DE44-8B8C-567EC9498839}" dt="2025-02-07T07:07:04.077" v="7877" actId="20577"/>
          <ac:spMkLst>
            <pc:docMk/>
            <pc:sldMk cId="2752905377" sldId="279"/>
            <ac:spMk id="13" creationId="{879BEA59-5206-23B3-4DE7-D51321007F07}"/>
          </ac:spMkLst>
        </pc:spChg>
        <pc:picChg chg="add mod">
          <ac:chgData name="김민혁" userId="6bf72cab-5a06-4035-a817-984d53d3be52" providerId="ADAL" clId="{4CFE1184-2B2B-DE44-8B8C-567EC9498839}" dt="2025-02-07T05:53:37.559" v="3897" actId="14100"/>
          <ac:picMkLst>
            <pc:docMk/>
            <pc:sldMk cId="2752905377" sldId="279"/>
            <ac:picMk id="19458" creationId="{C83490F0-38B3-DECD-C156-6DCBE8BB73C5}"/>
          </ac:picMkLst>
        </pc:picChg>
      </pc:sldChg>
      <pc:sldChg chg="del">
        <pc:chgData name="김민혁" userId="6bf72cab-5a06-4035-a817-984d53d3be52" providerId="ADAL" clId="{4CFE1184-2B2B-DE44-8B8C-567EC9498839}" dt="2025-02-07T05:51:33.820" v="3867" actId="2696"/>
        <pc:sldMkLst>
          <pc:docMk/>
          <pc:sldMk cId="3931055299" sldId="280"/>
        </pc:sldMkLst>
      </pc:sldChg>
      <pc:sldChg chg="add del">
        <pc:chgData name="김민혁" userId="6bf72cab-5a06-4035-a817-984d53d3be52" providerId="ADAL" clId="{4CFE1184-2B2B-DE44-8B8C-567EC9498839}" dt="2025-02-07T06:46:44.983" v="7071" actId="2696"/>
        <pc:sldMkLst>
          <pc:docMk/>
          <pc:sldMk cId="0" sldId="281"/>
        </pc:sldMkLst>
      </pc:sldChg>
      <pc:sldChg chg="del">
        <pc:chgData name="김민혁" userId="6bf72cab-5a06-4035-a817-984d53d3be52" providerId="ADAL" clId="{4CFE1184-2B2B-DE44-8B8C-567EC9498839}" dt="2025-02-07T05:47:38.562" v="3727" actId="2696"/>
        <pc:sldMkLst>
          <pc:docMk/>
          <pc:sldMk cId="4081799376" sldId="281"/>
        </pc:sldMkLst>
      </pc:sldChg>
      <pc:sldChg chg="del">
        <pc:chgData name="김민혁" userId="6bf72cab-5a06-4035-a817-984d53d3be52" providerId="ADAL" clId="{4CFE1184-2B2B-DE44-8B8C-567EC9498839}" dt="2025-02-07T05:47:39.079" v="3728" actId="2696"/>
        <pc:sldMkLst>
          <pc:docMk/>
          <pc:sldMk cId="3049686523" sldId="282"/>
        </pc:sldMkLst>
      </pc:sldChg>
      <pc:sldChg chg="del">
        <pc:chgData name="김민혁" userId="6bf72cab-5a06-4035-a817-984d53d3be52" providerId="ADAL" clId="{4CFE1184-2B2B-DE44-8B8C-567EC9498839}" dt="2025-02-07T05:47:39.645" v="3729" actId="2696"/>
        <pc:sldMkLst>
          <pc:docMk/>
          <pc:sldMk cId="429362454" sldId="283"/>
        </pc:sldMkLst>
      </pc:sldChg>
      <pc:sldChg chg="del">
        <pc:chgData name="김민혁" userId="6bf72cab-5a06-4035-a817-984d53d3be52" providerId="ADAL" clId="{4CFE1184-2B2B-DE44-8B8C-567EC9498839}" dt="2025-02-07T05:51:32.068" v="3866" actId="2696"/>
        <pc:sldMkLst>
          <pc:docMk/>
          <pc:sldMk cId="4036893139" sldId="284"/>
        </pc:sldMkLst>
      </pc:sldChg>
      <pc:sldChg chg="del">
        <pc:chgData name="김민혁" userId="6bf72cab-5a06-4035-a817-984d53d3be52" providerId="ADAL" clId="{4CFE1184-2B2B-DE44-8B8C-567EC9498839}" dt="2025-02-07T05:51:35.742" v="3870" actId="2696"/>
        <pc:sldMkLst>
          <pc:docMk/>
          <pc:sldMk cId="3478276888" sldId="285"/>
        </pc:sldMkLst>
      </pc:sldChg>
      <pc:sldChg chg="del">
        <pc:chgData name="김민혁" userId="6bf72cab-5a06-4035-a817-984d53d3be52" providerId="ADAL" clId="{4CFE1184-2B2B-DE44-8B8C-567EC9498839}" dt="2025-02-07T05:51:36.188" v="3871" actId="2696"/>
        <pc:sldMkLst>
          <pc:docMk/>
          <pc:sldMk cId="773627704" sldId="286"/>
        </pc:sldMkLst>
      </pc:sldChg>
      <pc:sldChg chg="del">
        <pc:chgData name="김민혁" userId="6bf72cab-5a06-4035-a817-984d53d3be52" providerId="ADAL" clId="{4CFE1184-2B2B-DE44-8B8C-567EC9498839}" dt="2025-02-07T05:41:59.387" v="3482" actId="2696"/>
        <pc:sldMkLst>
          <pc:docMk/>
          <pc:sldMk cId="3983973184" sldId="288"/>
        </pc:sldMkLst>
      </pc:sldChg>
      <pc:sldChg chg="del">
        <pc:chgData name="김민혁" userId="6bf72cab-5a06-4035-a817-984d53d3be52" providerId="ADAL" clId="{4CFE1184-2B2B-DE44-8B8C-567EC9498839}" dt="2025-02-07T03:50:51.162" v="2590" actId="2696"/>
        <pc:sldMkLst>
          <pc:docMk/>
          <pc:sldMk cId="3331922926" sldId="289"/>
        </pc:sldMkLst>
      </pc:sldChg>
      <pc:sldChg chg="del mod modShow">
        <pc:chgData name="김민혁" userId="6bf72cab-5a06-4035-a817-984d53d3be52" providerId="ADAL" clId="{4CFE1184-2B2B-DE44-8B8C-567EC9498839}" dt="2025-02-07T07:27:08.189" v="8248" actId="2696"/>
        <pc:sldMkLst>
          <pc:docMk/>
          <pc:sldMk cId="703030241" sldId="290"/>
        </pc:sldMkLst>
      </pc:sldChg>
      <pc:sldChg chg="modSp del mod modShow">
        <pc:chgData name="김민혁" userId="6bf72cab-5a06-4035-a817-984d53d3be52" providerId="ADAL" clId="{4CFE1184-2B2B-DE44-8B8C-567EC9498839}" dt="2025-02-07T06:49:03.401" v="7114" actId="2696"/>
        <pc:sldMkLst>
          <pc:docMk/>
          <pc:sldMk cId="1939375562" sldId="291"/>
        </pc:sldMkLst>
        <pc:spChg chg="mod">
          <ac:chgData name="김민혁" userId="6bf72cab-5a06-4035-a817-984d53d3be52" providerId="ADAL" clId="{4CFE1184-2B2B-DE44-8B8C-567EC9498839}" dt="2025-02-07T02:24:55.198" v="32" actId="20577"/>
          <ac:spMkLst>
            <pc:docMk/>
            <pc:sldMk cId="1939375562" sldId="291"/>
            <ac:spMk id="422" creationId="{66932AFE-9772-3C2B-4FA0-14E1EB9D6F77}"/>
          </ac:spMkLst>
        </pc:spChg>
      </pc:sldChg>
      <pc:sldChg chg="addSp delSp modSp mod">
        <pc:chgData name="김민혁" userId="6bf72cab-5a06-4035-a817-984d53d3be52" providerId="ADAL" clId="{4CFE1184-2B2B-DE44-8B8C-567EC9498839}" dt="2025-02-07T07:19:53.848" v="8181"/>
        <pc:sldMkLst>
          <pc:docMk/>
          <pc:sldMk cId="1897913354" sldId="293"/>
        </pc:sldMkLst>
        <pc:spChg chg="mod">
          <ac:chgData name="김민혁" userId="6bf72cab-5a06-4035-a817-984d53d3be52" providerId="ADAL" clId="{4CFE1184-2B2B-DE44-8B8C-567EC9498839}" dt="2025-02-07T02:42:17.751" v="247"/>
          <ac:spMkLst>
            <pc:docMk/>
            <pc:sldMk cId="1897913354" sldId="293"/>
            <ac:spMk id="3" creationId="{11190D81-3D92-1590-7FBE-DE38424DE199}"/>
          </ac:spMkLst>
        </pc:spChg>
        <pc:spChg chg="mod">
          <ac:chgData name="김민혁" userId="6bf72cab-5a06-4035-a817-984d53d3be52" providerId="ADAL" clId="{4CFE1184-2B2B-DE44-8B8C-567EC9498839}" dt="2025-02-07T02:42:17.751" v="247"/>
          <ac:spMkLst>
            <pc:docMk/>
            <pc:sldMk cId="1897913354" sldId="293"/>
            <ac:spMk id="4" creationId="{D2E5A231-182A-F8BF-0CA8-F769E3B24883}"/>
          </ac:spMkLst>
        </pc:spChg>
        <pc:spChg chg="mod">
          <ac:chgData name="김민혁" userId="6bf72cab-5a06-4035-a817-984d53d3be52" providerId="ADAL" clId="{4CFE1184-2B2B-DE44-8B8C-567EC9498839}" dt="2025-02-07T02:42:17.751" v="247"/>
          <ac:spMkLst>
            <pc:docMk/>
            <pc:sldMk cId="1897913354" sldId="293"/>
            <ac:spMk id="8" creationId="{F93F7404-CB5D-7455-CEBB-B1E0AEDB245A}"/>
          </ac:spMkLst>
        </pc:spChg>
        <pc:spChg chg="mod">
          <ac:chgData name="김민혁" userId="6bf72cab-5a06-4035-a817-984d53d3be52" providerId="ADAL" clId="{4CFE1184-2B2B-DE44-8B8C-567EC9498839}" dt="2025-02-07T02:42:17.751" v="247"/>
          <ac:spMkLst>
            <pc:docMk/>
            <pc:sldMk cId="1897913354" sldId="293"/>
            <ac:spMk id="9" creationId="{BE52C56E-BC36-9B57-5121-2A732916EA0B}"/>
          </ac:spMkLst>
        </pc:spChg>
        <pc:spChg chg="add mod">
          <ac:chgData name="김민혁" userId="6bf72cab-5a06-4035-a817-984d53d3be52" providerId="ADAL" clId="{4CFE1184-2B2B-DE44-8B8C-567EC9498839}" dt="2025-02-07T02:42:17.751" v="247"/>
          <ac:spMkLst>
            <pc:docMk/>
            <pc:sldMk cId="1897913354" sldId="293"/>
            <ac:spMk id="11" creationId="{D472F2E1-4B58-F514-2331-3854A088577A}"/>
          </ac:spMkLst>
        </pc:spChg>
        <pc:spChg chg="add mod">
          <ac:chgData name="김민혁" userId="6bf72cab-5a06-4035-a817-984d53d3be52" providerId="ADAL" clId="{4CFE1184-2B2B-DE44-8B8C-567EC9498839}" dt="2025-02-07T02:42:17.751" v="247"/>
          <ac:spMkLst>
            <pc:docMk/>
            <pc:sldMk cId="1897913354" sldId="293"/>
            <ac:spMk id="12" creationId="{41772E4B-70CE-DEFB-0C60-09CED2E81FED}"/>
          </ac:spMkLst>
        </pc:spChg>
        <pc:spChg chg="add mod">
          <ac:chgData name="김민혁" userId="6bf72cab-5a06-4035-a817-984d53d3be52" providerId="ADAL" clId="{4CFE1184-2B2B-DE44-8B8C-567EC9498839}" dt="2025-02-07T02:42:17.751" v="247"/>
          <ac:spMkLst>
            <pc:docMk/>
            <pc:sldMk cId="1897913354" sldId="293"/>
            <ac:spMk id="13" creationId="{85EF3D68-B6E6-2816-F1B0-D93F899A8B15}"/>
          </ac:spMkLst>
        </pc:spChg>
        <pc:spChg chg="add mod">
          <ac:chgData name="김민혁" userId="6bf72cab-5a06-4035-a817-984d53d3be52" providerId="ADAL" clId="{4CFE1184-2B2B-DE44-8B8C-567EC9498839}" dt="2025-02-07T02:42:17.751" v="247"/>
          <ac:spMkLst>
            <pc:docMk/>
            <pc:sldMk cId="1897913354" sldId="293"/>
            <ac:spMk id="14" creationId="{81A693E5-3A2B-2A30-C712-37895510F8C7}"/>
          </ac:spMkLst>
        </pc:spChg>
        <pc:spChg chg="add mod">
          <ac:chgData name="김민혁" userId="6bf72cab-5a06-4035-a817-984d53d3be52" providerId="ADAL" clId="{4CFE1184-2B2B-DE44-8B8C-567EC9498839}" dt="2025-02-07T02:48:54.054" v="614"/>
          <ac:spMkLst>
            <pc:docMk/>
            <pc:sldMk cId="1897913354" sldId="293"/>
            <ac:spMk id="15" creationId="{733D7C6B-049E-B986-3F36-4D4AECC4EE6A}"/>
          </ac:spMkLst>
        </pc:spChg>
        <pc:spChg chg="add del mod">
          <ac:chgData name="김민혁" userId="6bf72cab-5a06-4035-a817-984d53d3be52" providerId="ADAL" clId="{4CFE1184-2B2B-DE44-8B8C-567EC9498839}" dt="2025-02-07T07:19:53.533" v="8180" actId="478"/>
          <ac:spMkLst>
            <pc:docMk/>
            <pc:sldMk cId="1897913354" sldId="293"/>
            <ac:spMk id="16" creationId="{AA5AD63E-E426-76A1-271C-7270E7E31C85}"/>
          </ac:spMkLst>
        </pc:spChg>
        <pc:spChg chg="mod topLvl">
          <ac:chgData name="김민혁" userId="6bf72cab-5a06-4035-a817-984d53d3be52" providerId="ADAL" clId="{4CFE1184-2B2B-DE44-8B8C-567EC9498839}" dt="2025-02-07T03:04:37.378" v="747" actId="478"/>
          <ac:spMkLst>
            <pc:docMk/>
            <pc:sldMk cId="1897913354" sldId="293"/>
            <ac:spMk id="21" creationId="{BDD00183-5026-5782-43FA-5D5FA161D14F}"/>
          </ac:spMkLst>
        </pc:spChg>
        <pc:spChg chg="del topLvl">
          <ac:chgData name="김민혁" userId="6bf72cab-5a06-4035-a817-984d53d3be52" providerId="ADAL" clId="{4CFE1184-2B2B-DE44-8B8C-567EC9498839}" dt="2025-02-07T03:04:37.378" v="747" actId="478"/>
          <ac:spMkLst>
            <pc:docMk/>
            <pc:sldMk cId="1897913354" sldId="293"/>
            <ac:spMk id="22" creationId="{8BBDBC1A-9ED6-7280-EABC-7F61913E99F3}"/>
          </ac:spMkLst>
        </pc:spChg>
        <pc:spChg chg="mod">
          <ac:chgData name="김민혁" userId="6bf72cab-5a06-4035-a817-984d53d3be52" providerId="ADAL" clId="{4CFE1184-2B2B-DE44-8B8C-567EC9498839}" dt="2025-02-07T02:37:32.225" v="109" actId="2711"/>
          <ac:spMkLst>
            <pc:docMk/>
            <pc:sldMk cId="1897913354" sldId="293"/>
            <ac:spMk id="384" creationId="{673BE795-0F60-FB0C-C0FD-9E6A1B2B81D0}"/>
          </ac:spMkLst>
        </pc:spChg>
        <pc:spChg chg="mod">
          <ac:chgData name="김민혁" userId="6bf72cab-5a06-4035-a817-984d53d3be52" providerId="ADAL" clId="{4CFE1184-2B2B-DE44-8B8C-567EC9498839}" dt="2025-02-07T02:37:32.225" v="109" actId="2711"/>
          <ac:spMkLst>
            <pc:docMk/>
            <pc:sldMk cId="1897913354" sldId="293"/>
            <ac:spMk id="386" creationId="{57D74032-ED7D-71B0-BA7A-5B717B316314}"/>
          </ac:spMkLst>
        </pc:spChg>
        <pc:spChg chg="mod">
          <ac:chgData name="김민혁" userId="6bf72cab-5a06-4035-a817-984d53d3be52" providerId="ADAL" clId="{4CFE1184-2B2B-DE44-8B8C-567EC9498839}" dt="2025-02-07T02:37:32.225" v="109" actId="2711"/>
          <ac:spMkLst>
            <pc:docMk/>
            <pc:sldMk cId="1897913354" sldId="293"/>
            <ac:spMk id="387" creationId="{696E1066-1FE5-9A1B-E42F-07B0508777AF}"/>
          </ac:spMkLst>
        </pc:spChg>
        <pc:spChg chg="del">
          <ac:chgData name="김민혁" userId="6bf72cab-5a06-4035-a817-984d53d3be52" providerId="ADAL" clId="{4CFE1184-2B2B-DE44-8B8C-567EC9498839}" dt="2025-02-07T02:48:53.793" v="613" actId="478"/>
          <ac:spMkLst>
            <pc:docMk/>
            <pc:sldMk cId="1897913354" sldId="293"/>
            <ac:spMk id="388" creationId="{364FB03E-9123-7502-DA5A-DF7577CF4A01}"/>
          </ac:spMkLst>
        </pc:spChg>
        <pc:spChg chg="del mod">
          <ac:chgData name="김민혁" userId="6bf72cab-5a06-4035-a817-984d53d3be52" providerId="ADAL" clId="{4CFE1184-2B2B-DE44-8B8C-567EC9498839}" dt="2025-02-07T02:42:17.528" v="246" actId="478"/>
          <ac:spMkLst>
            <pc:docMk/>
            <pc:sldMk cId="1897913354" sldId="293"/>
            <ac:spMk id="418" creationId="{5C1106D3-60DF-2972-E5B2-C60B9C3A1689}"/>
          </ac:spMkLst>
        </pc:spChg>
        <pc:spChg chg="del mod">
          <ac:chgData name="김민혁" userId="6bf72cab-5a06-4035-a817-984d53d3be52" providerId="ADAL" clId="{4CFE1184-2B2B-DE44-8B8C-567EC9498839}" dt="2025-02-07T02:42:17.528" v="246" actId="478"/>
          <ac:spMkLst>
            <pc:docMk/>
            <pc:sldMk cId="1897913354" sldId="293"/>
            <ac:spMk id="419" creationId="{DDA0C073-25EA-29F8-D6E6-4025A062AE93}"/>
          </ac:spMkLst>
        </pc:spChg>
        <pc:spChg chg="del mod">
          <ac:chgData name="김민혁" userId="6bf72cab-5a06-4035-a817-984d53d3be52" providerId="ADAL" clId="{4CFE1184-2B2B-DE44-8B8C-567EC9498839}" dt="2025-02-07T02:42:17.528" v="246" actId="478"/>
          <ac:spMkLst>
            <pc:docMk/>
            <pc:sldMk cId="1897913354" sldId="293"/>
            <ac:spMk id="420" creationId="{5B45F8F9-D3C8-818F-22B3-27D50560A2A8}"/>
          </ac:spMkLst>
        </pc:spChg>
        <pc:spChg chg="del mod">
          <ac:chgData name="김민혁" userId="6bf72cab-5a06-4035-a817-984d53d3be52" providerId="ADAL" clId="{4CFE1184-2B2B-DE44-8B8C-567EC9498839}" dt="2025-02-07T02:42:17.528" v="246" actId="478"/>
          <ac:spMkLst>
            <pc:docMk/>
            <pc:sldMk cId="1897913354" sldId="293"/>
            <ac:spMk id="421" creationId="{3C1B4FCB-EB8B-D7BA-60B1-8BCF255F06CB}"/>
          </ac:spMkLst>
        </pc:spChg>
        <pc:spChg chg="del mod">
          <ac:chgData name="김민혁" userId="6bf72cab-5a06-4035-a817-984d53d3be52" providerId="ADAL" clId="{4CFE1184-2B2B-DE44-8B8C-567EC9498839}" dt="2025-02-07T02:48:53.793" v="613" actId="478"/>
          <ac:spMkLst>
            <pc:docMk/>
            <pc:sldMk cId="1897913354" sldId="293"/>
            <ac:spMk id="422" creationId="{1F7EA773-A23F-F4D6-6B11-6C45312A66BD}"/>
          </ac:spMkLst>
        </pc:spChg>
        <pc:spChg chg="mod">
          <ac:chgData name="김민혁" userId="6bf72cab-5a06-4035-a817-984d53d3be52" providerId="ADAL" clId="{4CFE1184-2B2B-DE44-8B8C-567EC9498839}" dt="2025-02-07T03:49:47.139" v="2565" actId="20577"/>
          <ac:spMkLst>
            <pc:docMk/>
            <pc:sldMk cId="1897913354" sldId="293"/>
            <ac:spMk id="423" creationId="{ABAA7BAE-D276-AFDE-C032-5D721326FFD7}"/>
          </ac:spMkLst>
        </pc:spChg>
        <pc:grpChg chg="add mod">
          <ac:chgData name="김민혁" userId="6bf72cab-5a06-4035-a817-984d53d3be52" providerId="ADAL" clId="{4CFE1184-2B2B-DE44-8B8C-567EC9498839}" dt="2025-02-07T02:42:17.751" v="247"/>
          <ac:grpSpMkLst>
            <pc:docMk/>
            <pc:sldMk cId="1897913354" sldId="293"/>
            <ac:grpSpMk id="2" creationId="{CEF1F24E-BCAA-038E-8681-EB14297D3E54}"/>
          </ac:grpSpMkLst>
        </pc:grpChg>
        <pc:grpChg chg="add mod">
          <ac:chgData name="김민혁" userId="6bf72cab-5a06-4035-a817-984d53d3be52" providerId="ADAL" clId="{4CFE1184-2B2B-DE44-8B8C-567EC9498839}" dt="2025-02-07T02:42:17.751" v="247"/>
          <ac:grpSpMkLst>
            <pc:docMk/>
            <pc:sldMk cId="1897913354" sldId="293"/>
            <ac:grpSpMk id="7" creationId="{53804B34-AF3B-9EDC-77BB-9C228650C61E}"/>
          </ac:grpSpMkLst>
        </pc:grpChg>
        <pc:grpChg chg="del">
          <ac:chgData name="김민혁" userId="6bf72cab-5a06-4035-a817-984d53d3be52" providerId="ADAL" clId="{4CFE1184-2B2B-DE44-8B8C-567EC9498839}" dt="2025-02-07T03:04:37.378" v="747" actId="478"/>
          <ac:grpSpMkLst>
            <pc:docMk/>
            <pc:sldMk cId="1897913354" sldId="293"/>
            <ac:grpSpMk id="20" creationId="{C65F07E5-9D0D-4EAB-A886-809FADC9A7C1}"/>
          </ac:grpSpMkLst>
        </pc:grpChg>
        <pc:grpChg chg="del">
          <ac:chgData name="김민혁" userId="6bf72cab-5a06-4035-a817-984d53d3be52" providerId="ADAL" clId="{4CFE1184-2B2B-DE44-8B8C-567EC9498839}" dt="2025-02-07T02:42:17.528" v="246" actId="478"/>
          <ac:grpSpMkLst>
            <pc:docMk/>
            <pc:sldMk cId="1897913354" sldId="293"/>
            <ac:grpSpMk id="382" creationId="{7BF64E45-091B-BFA5-DC0D-F777ACBE25CB}"/>
          </ac:grpSpMkLst>
        </pc:grpChg>
        <pc:grpChg chg="del">
          <ac:chgData name="김민혁" userId="6bf72cab-5a06-4035-a817-984d53d3be52" providerId="ADAL" clId="{4CFE1184-2B2B-DE44-8B8C-567EC9498839}" dt="2025-02-07T02:42:17.528" v="246" actId="478"/>
          <ac:grpSpMkLst>
            <pc:docMk/>
            <pc:sldMk cId="1897913354" sldId="293"/>
            <ac:grpSpMk id="385" creationId="{3ADACF0E-DFBB-05DA-ACBB-704390208623}"/>
          </ac:grpSpMkLst>
        </pc:grpChg>
        <pc:graphicFrameChg chg="modGraphic">
          <ac:chgData name="김민혁" userId="6bf72cab-5a06-4035-a817-984d53d3be52" providerId="ADAL" clId="{4CFE1184-2B2B-DE44-8B8C-567EC9498839}" dt="2025-02-07T02:37:39.685" v="110" actId="2711"/>
          <ac:graphicFrameMkLst>
            <pc:docMk/>
            <pc:sldMk cId="1897913354" sldId="293"/>
            <ac:graphicFrameMk id="19" creationId="{20A98BDF-9C1F-DA32-D8F8-9244BDEDB5C2}"/>
          </ac:graphicFrameMkLst>
        </pc:graphicFrameChg>
        <pc:picChg chg="add mod">
          <ac:chgData name="김민혁" userId="6bf72cab-5a06-4035-a817-984d53d3be52" providerId="ADAL" clId="{4CFE1184-2B2B-DE44-8B8C-567EC9498839}" dt="2025-02-07T03:04:38.099" v="748"/>
          <ac:picMkLst>
            <pc:docMk/>
            <pc:sldMk cId="1897913354" sldId="293"/>
            <ac:picMk id="18" creationId="{39DD88F4-FBE1-3A9A-5361-7640D391B0CE}"/>
          </ac:picMkLst>
        </pc:picChg>
        <pc:picChg chg="add mod">
          <ac:chgData name="김민혁" userId="6bf72cab-5a06-4035-a817-984d53d3be52" providerId="ADAL" clId="{4CFE1184-2B2B-DE44-8B8C-567EC9498839}" dt="2025-02-07T07:19:53.848" v="8181"/>
          <ac:picMkLst>
            <pc:docMk/>
            <pc:sldMk cId="1897913354" sldId="293"/>
            <ac:picMk id="23" creationId="{56A2FB24-E7E9-D978-B8EF-1AAAA95FD2C2}"/>
          </ac:picMkLst>
        </pc:picChg>
      </pc:sldChg>
      <pc:sldChg chg="addSp delSp modSp mod">
        <pc:chgData name="김민혁" userId="6bf72cab-5a06-4035-a817-984d53d3be52" providerId="ADAL" clId="{4CFE1184-2B2B-DE44-8B8C-567EC9498839}" dt="2025-02-07T07:31:29.133" v="8290" actId="1037"/>
        <pc:sldMkLst>
          <pc:docMk/>
          <pc:sldMk cId="582100994" sldId="295"/>
        </pc:sldMkLst>
        <pc:spChg chg="mod">
          <ac:chgData name="김민혁" userId="6bf72cab-5a06-4035-a817-984d53d3be52" providerId="ADAL" clId="{4CFE1184-2B2B-DE44-8B8C-567EC9498839}" dt="2025-02-07T02:34:58.300" v="107" actId="2711"/>
          <ac:spMkLst>
            <pc:docMk/>
            <pc:sldMk cId="582100994" sldId="295"/>
            <ac:spMk id="16" creationId="{60409F7B-1F28-F232-A100-C06CC3F255D8}"/>
          </ac:spMkLst>
        </pc:spChg>
        <pc:spChg chg="mod">
          <ac:chgData name="김민혁" userId="6bf72cab-5a06-4035-a817-984d53d3be52" providerId="ADAL" clId="{4CFE1184-2B2B-DE44-8B8C-567EC9498839}" dt="2025-02-07T02:30:53.379" v="68"/>
          <ac:spMkLst>
            <pc:docMk/>
            <pc:sldMk cId="582100994" sldId="295"/>
            <ac:spMk id="19" creationId="{6FC64D78-CA51-2834-D3DE-B1073F02B650}"/>
          </ac:spMkLst>
        </pc:spChg>
        <pc:spChg chg="topLvl">
          <ac:chgData name="김민혁" userId="6bf72cab-5a06-4035-a817-984d53d3be52" providerId="ADAL" clId="{4CFE1184-2B2B-DE44-8B8C-567EC9498839}" dt="2025-02-07T02:53:33.028" v="708" actId="478"/>
          <ac:spMkLst>
            <pc:docMk/>
            <pc:sldMk cId="582100994" sldId="295"/>
            <ac:spMk id="21" creationId="{0F7CF36C-8E07-944D-5FF9-07D0C840208B}"/>
          </ac:spMkLst>
        </pc:spChg>
        <pc:spChg chg="del topLvl">
          <ac:chgData name="김민혁" userId="6bf72cab-5a06-4035-a817-984d53d3be52" providerId="ADAL" clId="{4CFE1184-2B2B-DE44-8B8C-567EC9498839}" dt="2025-02-07T02:53:33.028" v="708" actId="478"/>
          <ac:spMkLst>
            <pc:docMk/>
            <pc:sldMk cId="582100994" sldId="295"/>
            <ac:spMk id="22" creationId="{41AB9285-62D3-74A2-95DB-C150D4D16E41}"/>
          </ac:spMkLst>
        </pc:spChg>
        <pc:spChg chg="mod">
          <ac:chgData name="김민혁" userId="6bf72cab-5a06-4035-a817-984d53d3be52" providerId="ADAL" clId="{4CFE1184-2B2B-DE44-8B8C-567EC9498839}" dt="2025-02-07T02:30:53.379" v="68"/>
          <ac:spMkLst>
            <pc:docMk/>
            <pc:sldMk cId="582100994" sldId="295"/>
            <ac:spMk id="24" creationId="{E8F06667-EB59-D3F3-2FD5-DB70FA6125C6}"/>
          </ac:spMkLst>
        </pc:spChg>
        <pc:spChg chg="mod">
          <ac:chgData name="김민혁" userId="6bf72cab-5a06-4035-a817-984d53d3be52" providerId="ADAL" clId="{4CFE1184-2B2B-DE44-8B8C-567EC9498839}" dt="2025-02-07T02:30:53.379" v="68"/>
          <ac:spMkLst>
            <pc:docMk/>
            <pc:sldMk cId="582100994" sldId="295"/>
            <ac:spMk id="25" creationId="{E14EB849-75A6-2CBA-15D1-6748729BDDDD}"/>
          </ac:spMkLst>
        </pc:spChg>
        <pc:spChg chg="mod">
          <ac:chgData name="김민혁" userId="6bf72cab-5a06-4035-a817-984d53d3be52" providerId="ADAL" clId="{4CFE1184-2B2B-DE44-8B8C-567EC9498839}" dt="2025-02-07T02:34:58.300" v="107" actId="2711"/>
          <ac:spMkLst>
            <pc:docMk/>
            <pc:sldMk cId="582100994" sldId="295"/>
            <ac:spMk id="26" creationId="{2E7A8107-DF8A-3F8C-6D20-F4C5E5D83285}"/>
          </ac:spMkLst>
        </pc:spChg>
        <pc:spChg chg="mod">
          <ac:chgData name="김민혁" userId="6bf72cab-5a06-4035-a817-984d53d3be52" providerId="ADAL" clId="{4CFE1184-2B2B-DE44-8B8C-567EC9498839}" dt="2025-02-07T02:30:53.379" v="68"/>
          <ac:spMkLst>
            <pc:docMk/>
            <pc:sldMk cId="582100994" sldId="295"/>
            <ac:spMk id="29" creationId="{F568DE0E-5521-B25B-9720-92E8272B0C49}"/>
          </ac:spMkLst>
        </pc:spChg>
        <pc:spChg chg="mod">
          <ac:chgData name="김민혁" userId="6bf72cab-5a06-4035-a817-984d53d3be52" providerId="ADAL" clId="{4CFE1184-2B2B-DE44-8B8C-567EC9498839}" dt="2025-02-07T02:42:05.683" v="245"/>
          <ac:spMkLst>
            <pc:docMk/>
            <pc:sldMk cId="582100994" sldId="295"/>
            <ac:spMk id="31" creationId="{BC2F0672-A6D7-3BF8-2960-7512A241A07C}"/>
          </ac:spMkLst>
        </pc:spChg>
        <pc:spChg chg="mod">
          <ac:chgData name="김민혁" userId="6bf72cab-5a06-4035-a817-984d53d3be52" providerId="ADAL" clId="{4CFE1184-2B2B-DE44-8B8C-567EC9498839}" dt="2025-02-07T02:42:05.683" v="245"/>
          <ac:spMkLst>
            <pc:docMk/>
            <pc:sldMk cId="582100994" sldId="295"/>
            <ac:spMk id="32" creationId="{4087A0DD-99C1-5809-F28E-CCE3DB89EFB1}"/>
          </ac:spMkLst>
        </pc:spChg>
        <pc:spChg chg="mod">
          <ac:chgData name="김민혁" userId="6bf72cab-5a06-4035-a817-984d53d3be52" providerId="ADAL" clId="{4CFE1184-2B2B-DE44-8B8C-567EC9498839}" dt="2025-02-07T02:42:05.683" v="245"/>
          <ac:spMkLst>
            <pc:docMk/>
            <pc:sldMk cId="582100994" sldId="295"/>
            <ac:spMk id="34" creationId="{15EE53D6-B059-46BB-89BC-CC4ABA79B673}"/>
          </ac:spMkLst>
        </pc:spChg>
        <pc:spChg chg="mod">
          <ac:chgData name="김민혁" userId="6bf72cab-5a06-4035-a817-984d53d3be52" providerId="ADAL" clId="{4CFE1184-2B2B-DE44-8B8C-567EC9498839}" dt="2025-02-07T02:42:05.683" v="245"/>
          <ac:spMkLst>
            <pc:docMk/>
            <pc:sldMk cId="582100994" sldId="295"/>
            <ac:spMk id="35" creationId="{494CF1A5-7643-51AB-3CD5-9C616AAA843B}"/>
          </ac:spMkLst>
        </pc:spChg>
        <pc:spChg chg="add mod">
          <ac:chgData name="김민혁" userId="6bf72cab-5a06-4035-a817-984d53d3be52" providerId="ADAL" clId="{4CFE1184-2B2B-DE44-8B8C-567EC9498839}" dt="2025-02-07T02:42:05.683" v="245"/>
          <ac:spMkLst>
            <pc:docMk/>
            <pc:sldMk cId="582100994" sldId="295"/>
            <ac:spMk id="36" creationId="{3DC8E434-EE50-3D6A-7359-2E419FD939D2}"/>
          </ac:spMkLst>
        </pc:spChg>
        <pc:spChg chg="add mod">
          <ac:chgData name="김민혁" userId="6bf72cab-5a06-4035-a817-984d53d3be52" providerId="ADAL" clId="{4CFE1184-2B2B-DE44-8B8C-567EC9498839}" dt="2025-02-07T02:42:05.683" v="245"/>
          <ac:spMkLst>
            <pc:docMk/>
            <pc:sldMk cId="582100994" sldId="295"/>
            <ac:spMk id="37" creationId="{9D54FB1A-2D91-6986-6B4C-B960A7B7B04E}"/>
          </ac:spMkLst>
        </pc:spChg>
        <pc:spChg chg="add mod">
          <ac:chgData name="김민혁" userId="6bf72cab-5a06-4035-a817-984d53d3be52" providerId="ADAL" clId="{4CFE1184-2B2B-DE44-8B8C-567EC9498839}" dt="2025-02-07T02:42:05.683" v="245"/>
          <ac:spMkLst>
            <pc:docMk/>
            <pc:sldMk cId="582100994" sldId="295"/>
            <ac:spMk id="38" creationId="{DD42C45A-F1A9-AEB8-DBC9-389D29649568}"/>
          </ac:spMkLst>
        </pc:spChg>
        <pc:spChg chg="add mod">
          <ac:chgData name="김민혁" userId="6bf72cab-5a06-4035-a817-984d53d3be52" providerId="ADAL" clId="{4CFE1184-2B2B-DE44-8B8C-567EC9498839}" dt="2025-02-07T02:42:05.683" v="245"/>
          <ac:spMkLst>
            <pc:docMk/>
            <pc:sldMk cId="582100994" sldId="295"/>
            <ac:spMk id="39" creationId="{AEFC4E40-D876-AAF0-FBD9-39BCF91DD25E}"/>
          </ac:spMkLst>
        </pc:spChg>
        <pc:spChg chg="add mod">
          <ac:chgData name="김민혁" userId="6bf72cab-5a06-4035-a817-984d53d3be52" providerId="ADAL" clId="{4CFE1184-2B2B-DE44-8B8C-567EC9498839}" dt="2025-02-07T02:48:50.661" v="610"/>
          <ac:spMkLst>
            <pc:docMk/>
            <pc:sldMk cId="582100994" sldId="295"/>
            <ac:spMk id="40" creationId="{C0DBC838-E477-EF56-51B3-47BCDBA0420F}"/>
          </ac:spMkLst>
        </pc:spChg>
        <pc:spChg chg="add del mod">
          <ac:chgData name="김민혁" userId="6bf72cab-5a06-4035-a817-984d53d3be52" providerId="ADAL" clId="{4CFE1184-2B2B-DE44-8B8C-567EC9498839}" dt="2025-02-07T07:19:48.149" v="8178" actId="478"/>
          <ac:spMkLst>
            <pc:docMk/>
            <pc:sldMk cId="582100994" sldId="295"/>
            <ac:spMk id="41" creationId="{9E021A38-76CD-4468-D613-2374150245E8}"/>
          </ac:spMkLst>
        </pc:spChg>
        <pc:spChg chg="del">
          <ac:chgData name="김민혁" userId="6bf72cab-5a06-4035-a817-984d53d3be52" providerId="ADAL" clId="{4CFE1184-2B2B-DE44-8B8C-567EC9498839}" dt="2025-02-07T06:49:11.202" v="7115" actId="478"/>
          <ac:spMkLst>
            <pc:docMk/>
            <pc:sldMk cId="582100994" sldId="295"/>
            <ac:spMk id="43" creationId="{6A12EFF2-3EEA-9E9F-A3B5-927A0FA2B911}"/>
          </ac:spMkLst>
        </pc:spChg>
        <pc:spChg chg="mod">
          <ac:chgData name="김민혁" userId="6bf72cab-5a06-4035-a817-984d53d3be52" providerId="ADAL" clId="{4CFE1184-2B2B-DE44-8B8C-567EC9498839}" dt="2025-02-07T02:34:58.300" v="107" actId="2711"/>
          <ac:spMkLst>
            <pc:docMk/>
            <pc:sldMk cId="582100994" sldId="295"/>
            <ac:spMk id="387" creationId="{AE7D918C-ECB3-0BD6-50E9-5C7C351D7569}"/>
          </ac:spMkLst>
        </pc:spChg>
        <pc:spChg chg="del">
          <ac:chgData name="김민혁" userId="6bf72cab-5a06-4035-a817-984d53d3be52" providerId="ADAL" clId="{4CFE1184-2B2B-DE44-8B8C-567EC9498839}" dt="2025-02-07T02:48:50.415" v="609" actId="478"/>
          <ac:spMkLst>
            <pc:docMk/>
            <pc:sldMk cId="582100994" sldId="295"/>
            <ac:spMk id="388" creationId="{51C31322-AA61-7656-501F-185DD61AA979}"/>
          </ac:spMkLst>
        </pc:spChg>
        <pc:spChg chg="mod">
          <ac:chgData name="김민혁" userId="6bf72cab-5a06-4035-a817-984d53d3be52" providerId="ADAL" clId="{4CFE1184-2B2B-DE44-8B8C-567EC9498839}" dt="2025-02-07T02:34:58.300" v="107" actId="2711"/>
          <ac:spMkLst>
            <pc:docMk/>
            <pc:sldMk cId="582100994" sldId="295"/>
            <ac:spMk id="390" creationId="{9A323A13-48AF-A2A1-7BC0-9F95E3E1F115}"/>
          </ac:spMkLst>
        </pc:spChg>
        <pc:spChg chg="mod">
          <ac:chgData name="김민혁" userId="6bf72cab-5a06-4035-a817-984d53d3be52" providerId="ADAL" clId="{4CFE1184-2B2B-DE44-8B8C-567EC9498839}" dt="2025-02-07T02:34:58.300" v="107" actId="2711"/>
          <ac:spMkLst>
            <pc:docMk/>
            <pc:sldMk cId="582100994" sldId="295"/>
            <ac:spMk id="396" creationId="{DCB6770E-8F97-5BB6-018B-B77BF247DF45}"/>
          </ac:spMkLst>
        </pc:spChg>
        <pc:spChg chg="mod">
          <ac:chgData name="김민혁" userId="6bf72cab-5a06-4035-a817-984d53d3be52" providerId="ADAL" clId="{4CFE1184-2B2B-DE44-8B8C-567EC9498839}" dt="2025-02-07T02:34:58.300" v="107" actId="2711"/>
          <ac:spMkLst>
            <pc:docMk/>
            <pc:sldMk cId="582100994" sldId="295"/>
            <ac:spMk id="399" creationId="{527233C7-6EF5-8C91-506F-6BFB7A70F86F}"/>
          </ac:spMkLst>
        </pc:spChg>
        <pc:spChg chg="mod">
          <ac:chgData name="김민혁" userId="6bf72cab-5a06-4035-a817-984d53d3be52" providerId="ADAL" clId="{4CFE1184-2B2B-DE44-8B8C-567EC9498839}" dt="2025-02-07T02:34:58.300" v="107" actId="2711"/>
          <ac:spMkLst>
            <pc:docMk/>
            <pc:sldMk cId="582100994" sldId="295"/>
            <ac:spMk id="403" creationId="{E8BA8D9A-B63A-6800-85B7-0461D268487E}"/>
          </ac:spMkLst>
        </pc:spChg>
        <pc:spChg chg="mod">
          <ac:chgData name="김민혁" userId="6bf72cab-5a06-4035-a817-984d53d3be52" providerId="ADAL" clId="{4CFE1184-2B2B-DE44-8B8C-567EC9498839}" dt="2025-02-07T02:34:58.300" v="107" actId="2711"/>
          <ac:spMkLst>
            <pc:docMk/>
            <pc:sldMk cId="582100994" sldId="295"/>
            <ac:spMk id="408" creationId="{D7F93B10-975A-3DD3-DFAA-BB88B8BEE87A}"/>
          </ac:spMkLst>
        </pc:spChg>
        <pc:spChg chg="mod">
          <ac:chgData name="김민혁" userId="6bf72cab-5a06-4035-a817-984d53d3be52" providerId="ADAL" clId="{4CFE1184-2B2B-DE44-8B8C-567EC9498839}" dt="2025-02-07T06:49:50.037" v="7122" actId="170"/>
          <ac:spMkLst>
            <pc:docMk/>
            <pc:sldMk cId="582100994" sldId="295"/>
            <ac:spMk id="412" creationId="{7C9F42D0-58ED-6F7A-4EBB-8B3C2EDDC408}"/>
          </ac:spMkLst>
        </pc:spChg>
        <pc:spChg chg="mod">
          <ac:chgData name="김민혁" userId="6bf72cab-5a06-4035-a817-984d53d3be52" providerId="ADAL" clId="{4CFE1184-2B2B-DE44-8B8C-567EC9498839}" dt="2025-02-07T06:49:25.393" v="7118" actId="167"/>
          <ac:spMkLst>
            <pc:docMk/>
            <pc:sldMk cId="582100994" sldId="295"/>
            <ac:spMk id="413" creationId="{81758F71-1475-B35B-FDDA-B5DE9068BB84}"/>
          </ac:spMkLst>
        </pc:spChg>
        <pc:spChg chg="del">
          <ac:chgData name="김민혁" userId="6bf72cab-5a06-4035-a817-984d53d3be52" providerId="ADAL" clId="{4CFE1184-2B2B-DE44-8B8C-567EC9498839}" dt="2025-02-07T02:42:05.370" v="244" actId="478"/>
          <ac:spMkLst>
            <pc:docMk/>
            <pc:sldMk cId="582100994" sldId="295"/>
            <ac:spMk id="418" creationId="{7DE8F827-68F8-71ED-7226-B2FFF9E943CF}"/>
          </ac:spMkLst>
        </pc:spChg>
        <pc:spChg chg="del">
          <ac:chgData name="김민혁" userId="6bf72cab-5a06-4035-a817-984d53d3be52" providerId="ADAL" clId="{4CFE1184-2B2B-DE44-8B8C-567EC9498839}" dt="2025-02-07T02:42:05.370" v="244" actId="478"/>
          <ac:spMkLst>
            <pc:docMk/>
            <pc:sldMk cId="582100994" sldId="295"/>
            <ac:spMk id="419" creationId="{9CBE0BB7-85FF-56A0-0E14-775B5698C2A1}"/>
          </ac:spMkLst>
        </pc:spChg>
        <pc:spChg chg="del">
          <ac:chgData name="김민혁" userId="6bf72cab-5a06-4035-a817-984d53d3be52" providerId="ADAL" clId="{4CFE1184-2B2B-DE44-8B8C-567EC9498839}" dt="2025-02-07T02:42:05.370" v="244" actId="478"/>
          <ac:spMkLst>
            <pc:docMk/>
            <pc:sldMk cId="582100994" sldId="295"/>
            <ac:spMk id="420" creationId="{6CEC6273-AF38-399A-F245-CD4B4BA29F6A}"/>
          </ac:spMkLst>
        </pc:spChg>
        <pc:spChg chg="del">
          <ac:chgData name="김민혁" userId="6bf72cab-5a06-4035-a817-984d53d3be52" providerId="ADAL" clId="{4CFE1184-2B2B-DE44-8B8C-567EC9498839}" dt="2025-02-07T02:42:05.370" v="244" actId="478"/>
          <ac:spMkLst>
            <pc:docMk/>
            <pc:sldMk cId="582100994" sldId="295"/>
            <ac:spMk id="421" creationId="{A1602FE3-142F-3781-BFA0-442FFB769C82}"/>
          </ac:spMkLst>
        </pc:spChg>
        <pc:spChg chg="del mod">
          <ac:chgData name="김민혁" userId="6bf72cab-5a06-4035-a817-984d53d3be52" providerId="ADAL" clId="{4CFE1184-2B2B-DE44-8B8C-567EC9498839}" dt="2025-02-07T02:48:50.415" v="609" actId="478"/>
          <ac:spMkLst>
            <pc:docMk/>
            <pc:sldMk cId="582100994" sldId="295"/>
            <ac:spMk id="422" creationId="{12DF5CA3-6F6F-D5F9-7A57-279201111E27}"/>
          </ac:spMkLst>
        </pc:spChg>
        <pc:spChg chg="mod">
          <ac:chgData name="김민혁" userId="6bf72cab-5a06-4035-a817-984d53d3be52" providerId="ADAL" clId="{4CFE1184-2B2B-DE44-8B8C-567EC9498839}" dt="2025-02-07T03:49:43.601" v="2563" actId="20577"/>
          <ac:spMkLst>
            <pc:docMk/>
            <pc:sldMk cId="582100994" sldId="295"/>
            <ac:spMk id="423" creationId="{B428E986-C111-97F9-B1C0-A37720577338}"/>
          </ac:spMkLst>
        </pc:spChg>
        <pc:spChg chg="mod">
          <ac:chgData name="김민혁" userId="6bf72cab-5a06-4035-a817-984d53d3be52" providerId="ADAL" clId="{4CFE1184-2B2B-DE44-8B8C-567EC9498839}" dt="2025-02-07T06:50:33.579" v="7145" actId="20577"/>
          <ac:spMkLst>
            <pc:docMk/>
            <pc:sldMk cId="582100994" sldId="295"/>
            <ac:spMk id="428" creationId="{E43803D6-EA64-2498-0D17-861BABBBF5BA}"/>
          </ac:spMkLst>
        </pc:spChg>
        <pc:grpChg chg="mod">
          <ac:chgData name="김민혁" userId="6bf72cab-5a06-4035-a817-984d53d3be52" providerId="ADAL" clId="{4CFE1184-2B2B-DE44-8B8C-567EC9498839}" dt="2025-02-07T02:25:20.649" v="36" actId="1076"/>
          <ac:grpSpMkLst>
            <pc:docMk/>
            <pc:sldMk cId="582100994" sldId="295"/>
            <ac:grpSpMk id="2" creationId="{AF4BEDCC-8667-7E14-A662-29D55143C005}"/>
          </ac:grpSpMkLst>
        </pc:grpChg>
        <pc:grpChg chg="mod">
          <ac:chgData name="김민혁" userId="6bf72cab-5a06-4035-a817-984d53d3be52" providerId="ADAL" clId="{4CFE1184-2B2B-DE44-8B8C-567EC9498839}" dt="2025-02-07T02:25:39.671" v="40" actId="1076"/>
          <ac:grpSpMkLst>
            <pc:docMk/>
            <pc:sldMk cId="582100994" sldId="295"/>
            <ac:grpSpMk id="3" creationId="{12A9C926-6D74-3E4F-546F-51B6D40AF41E}"/>
          </ac:grpSpMkLst>
        </pc:grpChg>
        <pc:grpChg chg="add mod">
          <ac:chgData name="김민혁" userId="6bf72cab-5a06-4035-a817-984d53d3be52" providerId="ADAL" clId="{4CFE1184-2B2B-DE44-8B8C-567EC9498839}" dt="2025-02-07T02:31:01.032" v="70" actId="167"/>
          <ac:grpSpMkLst>
            <pc:docMk/>
            <pc:sldMk cId="582100994" sldId="295"/>
            <ac:grpSpMk id="10" creationId="{71AF4760-9980-A434-F4AD-84AE79822F70}"/>
          </ac:grpSpMkLst>
        </pc:grpChg>
        <pc:grpChg chg="del mod">
          <ac:chgData name="김민혁" userId="6bf72cab-5a06-4035-a817-984d53d3be52" providerId="ADAL" clId="{4CFE1184-2B2B-DE44-8B8C-567EC9498839}" dt="2025-02-07T02:30:53.005" v="67" actId="478"/>
          <ac:grpSpMkLst>
            <pc:docMk/>
            <pc:sldMk cId="582100994" sldId="295"/>
            <ac:grpSpMk id="17" creationId="{0E42A7A7-011B-012F-E6B5-8ED14CF9C5C5}"/>
          </ac:grpSpMkLst>
        </pc:grpChg>
        <pc:grpChg chg="mod">
          <ac:chgData name="김민혁" userId="6bf72cab-5a06-4035-a817-984d53d3be52" providerId="ADAL" clId="{4CFE1184-2B2B-DE44-8B8C-567EC9498839}" dt="2025-02-07T02:30:53.379" v="68"/>
          <ac:grpSpMkLst>
            <pc:docMk/>
            <pc:sldMk cId="582100994" sldId="295"/>
            <ac:grpSpMk id="18" creationId="{C9F153D9-152D-2FD1-9287-37BFC0342C86}"/>
          </ac:grpSpMkLst>
        </pc:grpChg>
        <pc:grpChg chg="del">
          <ac:chgData name="김민혁" userId="6bf72cab-5a06-4035-a817-984d53d3be52" providerId="ADAL" clId="{4CFE1184-2B2B-DE44-8B8C-567EC9498839}" dt="2025-02-07T02:53:33.028" v="708" actId="478"/>
          <ac:grpSpMkLst>
            <pc:docMk/>
            <pc:sldMk cId="582100994" sldId="295"/>
            <ac:grpSpMk id="20" creationId="{CEFCF64F-EB54-6B4D-8286-990CE10DFA8E}"/>
          </ac:grpSpMkLst>
        </pc:grpChg>
        <pc:grpChg chg="mod">
          <ac:chgData name="김민혁" userId="6bf72cab-5a06-4035-a817-984d53d3be52" providerId="ADAL" clId="{4CFE1184-2B2B-DE44-8B8C-567EC9498839}" dt="2025-02-07T02:30:53.379" v="68"/>
          <ac:grpSpMkLst>
            <pc:docMk/>
            <pc:sldMk cId="582100994" sldId="295"/>
            <ac:grpSpMk id="23" creationId="{57309612-7A84-BC52-96FF-305D2B16B5A9}"/>
          </ac:grpSpMkLst>
        </pc:grpChg>
        <pc:grpChg chg="add mod">
          <ac:chgData name="김민혁" userId="6bf72cab-5a06-4035-a817-984d53d3be52" providerId="ADAL" clId="{4CFE1184-2B2B-DE44-8B8C-567EC9498839}" dt="2025-02-07T02:42:05.683" v="245"/>
          <ac:grpSpMkLst>
            <pc:docMk/>
            <pc:sldMk cId="582100994" sldId="295"/>
            <ac:grpSpMk id="30" creationId="{DB521FF1-F637-9477-4106-11E8284FA83C}"/>
          </ac:grpSpMkLst>
        </pc:grpChg>
        <pc:grpChg chg="add mod">
          <ac:chgData name="김민혁" userId="6bf72cab-5a06-4035-a817-984d53d3be52" providerId="ADAL" clId="{4CFE1184-2B2B-DE44-8B8C-567EC9498839}" dt="2025-02-07T02:42:05.683" v="245"/>
          <ac:grpSpMkLst>
            <pc:docMk/>
            <pc:sldMk cId="582100994" sldId="295"/>
            <ac:grpSpMk id="33" creationId="{FC3E2FC0-B2FE-7965-DCA7-21DCCF4E0B2B}"/>
          </ac:grpSpMkLst>
        </pc:grpChg>
        <pc:grpChg chg="del">
          <ac:chgData name="김민혁" userId="6bf72cab-5a06-4035-a817-984d53d3be52" providerId="ADAL" clId="{4CFE1184-2B2B-DE44-8B8C-567EC9498839}" dt="2025-02-07T02:42:05.370" v="244" actId="478"/>
          <ac:grpSpMkLst>
            <pc:docMk/>
            <pc:sldMk cId="582100994" sldId="295"/>
            <ac:grpSpMk id="382" creationId="{921E74D8-3DDC-67BE-97CE-77F1E44A52E0}"/>
          </ac:grpSpMkLst>
        </pc:grpChg>
        <pc:grpChg chg="del">
          <ac:chgData name="김민혁" userId="6bf72cab-5a06-4035-a817-984d53d3be52" providerId="ADAL" clId="{4CFE1184-2B2B-DE44-8B8C-567EC9498839}" dt="2025-02-07T02:42:05.370" v="244" actId="478"/>
          <ac:grpSpMkLst>
            <pc:docMk/>
            <pc:sldMk cId="582100994" sldId="295"/>
            <ac:grpSpMk id="385" creationId="{7EA61982-7151-28D6-2C80-D9152EAB82A5}"/>
          </ac:grpSpMkLst>
        </pc:grpChg>
        <pc:picChg chg="add mod">
          <ac:chgData name="김민혁" userId="6bf72cab-5a06-4035-a817-984d53d3be52" providerId="ADAL" clId="{4CFE1184-2B2B-DE44-8B8C-567EC9498839}" dt="2025-02-07T07:30:50.927" v="8279" actId="1036"/>
          <ac:picMkLst>
            <pc:docMk/>
            <pc:sldMk cId="582100994" sldId="295"/>
            <ac:picMk id="6" creationId="{36B72CB5-D05F-7858-5000-1FC67108CD4A}"/>
          </ac:picMkLst>
        </pc:picChg>
        <pc:picChg chg="mod">
          <ac:chgData name="김민혁" userId="6bf72cab-5a06-4035-a817-984d53d3be52" providerId="ADAL" clId="{4CFE1184-2B2B-DE44-8B8C-567EC9498839}" dt="2025-02-07T07:31:29.133" v="8290" actId="1037"/>
          <ac:picMkLst>
            <pc:docMk/>
            <pc:sldMk cId="582100994" sldId="295"/>
            <ac:picMk id="17" creationId="{C7D55469-A6C3-7980-66F9-D63FB28BACDE}"/>
          </ac:picMkLst>
        </pc:picChg>
        <pc:picChg chg="add mod">
          <ac:chgData name="김민혁" userId="6bf72cab-5a06-4035-a817-984d53d3be52" providerId="ADAL" clId="{4CFE1184-2B2B-DE44-8B8C-567EC9498839}" dt="2025-02-07T07:19:48.472" v="8179"/>
          <ac:picMkLst>
            <pc:docMk/>
            <pc:sldMk cId="582100994" sldId="295"/>
            <ac:picMk id="44" creationId="{3CBEC888-8BCC-665F-8674-FBC49CBD9E96}"/>
          </ac:picMkLst>
        </pc:picChg>
        <pc:picChg chg="del mod">
          <ac:chgData name="김민혁" userId="6bf72cab-5a06-4035-a817-984d53d3be52" providerId="ADAL" clId="{4CFE1184-2B2B-DE44-8B8C-567EC9498839}" dt="2025-02-07T02:29:45.106" v="46" actId="478"/>
          <ac:picMkLst>
            <pc:docMk/>
            <pc:sldMk cId="582100994" sldId="295"/>
            <ac:picMk id="60" creationId="{2C62B2EC-C77A-116A-8AFF-1153B0446F83}"/>
          </ac:picMkLst>
        </pc:picChg>
        <pc:picChg chg="add mod">
          <ac:chgData name="김민혁" userId="6bf72cab-5a06-4035-a817-984d53d3be52" providerId="ADAL" clId="{4CFE1184-2B2B-DE44-8B8C-567EC9498839}" dt="2025-02-07T02:53:38.229" v="710" actId="1076"/>
          <ac:picMkLst>
            <pc:docMk/>
            <pc:sldMk cId="582100994" sldId="295"/>
            <ac:picMk id="4098" creationId="{45AF49F8-828E-9707-85F5-CDFAA39B4554}"/>
          </ac:picMkLst>
        </pc:picChg>
      </pc:sldChg>
      <pc:sldChg chg="addSp delSp modSp new del mod">
        <pc:chgData name="김민혁" userId="6bf72cab-5a06-4035-a817-984d53d3be52" providerId="ADAL" clId="{4CFE1184-2B2B-DE44-8B8C-567EC9498839}" dt="2025-02-07T03:03:07.906" v="730" actId="2696"/>
        <pc:sldMkLst>
          <pc:docMk/>
          <pc:sldMk cId="3686656945" sldId="296"/>
        </pc:sldMkLst>
        <pc:spChg chg="del">
          <ac:chgData name="김민혁" userId="6bf72cab-5a06-4035-a817-984d53d3be52" providerId="ADAL" clId="{4CFE1184-2B2B-DE44-8B8C-567EC9498839}" dt="2025-02-07T02:49:10.942" v="619" actId="478"/>
          <ac:spMkLst>
            <pc:docMk/>
            <pc:sldMk cId="3686656945" sldId="296"/>
            <ac:spMk id="2" creationId="{3210EB95-F719-6CEE-8F43-5C22FE2F2AD7}"/>
          </ac:spMkLst>
        </pc:spChg>
        <pc:spChg chg="del">
          <ac:chgData name="김민혁" userId="6bf72cab-5a06-4035-a817-984d53d3be52" providerId="ADAL" clId="{4CFE1184-2B2B-DE44-8B8C-567EC9498839}" dt="2025-02-07T02:49:10.942" v="619" actId="478"/>
          <ac:spMkLst>
            <pc:docMk/>
            <pc:sldMk cId="3686656945" sldId="296"/>
            <ac:spMk id="3" creationId="{4C9F5CB5-AF8F-220A-CC38-7E4F271062BE}"/>
          </ac:spMkLst>
        </pc:spChg>
        <pc:spChg chg="del">
          <ac:chgData name="김민혁" userId="6bf72cab-5a06-4035-a817-984d53d3be52" providerId="ADAL" clId="{4CFE1184-2B2B-DE44-8B8C-567EC9498839}" dt="2025-02-07T02:49:10.942" v="619" actId="478"/>
          <ac:spMkLst>
            <pc:docMk/>
            <pc:sldMk cId="3686656945" sldId="296"/>
            <ac:spMk id="4" creationId="{35ABC6F9-68CF-EFA5-6D09-50C9F5C064BB}"/>
          </ac:spMkLst>
        </pc:spChg>
        <pc:spChg chg="del">
          <ac:chgData name="김민혁" userId="6bf72cab-5a06-4035-a817-984d53d3be52" providerId="ADAL" clId="{4CFE1184-2B2B-DE44-8B8C-567EC9498839}" dt="2025-02-07T02:49:10.942" v="619" actId="478"/>
          <ac:spMkLst>
            <pc:docMk/>
            <pc:sldMk cId="3686656945" sldId="296"/>
            <ac:spMk id="5" creationId="{0CC47C8C-82F4-4A41-5808-8FF17ACA50A1}"/>
          </ac:spMkLst>
        </pc:spChg>
        <pc:spChg chg="del">
          <ac:chgData name="김민혁" userId="6bf72cab-5a06-4035-a817-984d53d3be52" providerId="ADAL" clId="{4CFE1184-2B2B-DE44-8B8C-567EC9498839}" dt="2025-02-07T02:49:10.942" v="619" actId="478"/>
          <ac:spMkLst>
            <pc:docMk/>
            <pc:sldMk cId="3686656945" sldId="296"/>
            <ac:spMk id="6" creationId="{0D7C077B-EB16-EF1E-F3F1-54EA14677DB7}"/>
          </ac:spMkLst>
        </pc:spChg>
        <pc:spChg chg="del">
          <ac:chgData name="김민혁" userId="6bf72cab-5a06-4035-a817-984d53d3be52" providerId="ADAL" clId="{4CFE1184-2B2B-DE44-8B8C-567EC9498839}" dt="2025-02-07T02:49:10.942" v="619" actId="478"/>
          <ac:spMkLst>
            <pc:docMk/>
            <pc:sldMk cId="3686656945" sldId="296"/>
            <ac:spMk id="7" creationId="{35064AA7-5A79-EC6A-BAED-CC30D6FED1DE}"/>
          </ac:spMkLst>
        </pc:spChg>
        <pc:spChg chg="del mod">
          <ac:chgData name="김민혁" userId="6bf72cab-5a06-4035-a817-984d53d3be52" providerId="ADAL" clId="{4CFE1184-2B2B-DE44-8B8C-567EC9498839}" dt="2025-02-07T02:49:10.942" v="619" actId="478"/>
          <ac:spMkLst>
            <pc:docMk/>
            <pc:sldMk cId="3686656945" sldId="296"/>
            <ac:spMk id="8" creationId="{742195FE-7B9A-AFEA-4590-960E595A3D59}"/>
          </ac:spMkLst>
        </pc:spChg>
        <pc:spChg chg="del mod">
          <ac:chgData name="김민혁" userId="6bf72cab-5a06-4035-a817-984d53d3be52" providerId="ADAL" clId="{4CFE1184-2B2B-DE44-8B8C-567EC9498839}" dt="2025-02-07T02:50:37.896" v="657" actId="478"/>
          <ac:spMkLst>
            <pc:docMk/>
            <pc:sldMk cId="3686656945" sldId="296"/>
            <ac:spMk id="9" creationId="{F91405C0-F003-74F1-3F01-C639661F73B2}"/>
          </ac:spMkLst>
        </pc:spChg>
        <pc:spChg chg="add del mod">
          <ac:chgData name="김민혁" userId="6bf72cab-5a06-4035-a817-984d53d3be52" providerId="ADAL" clId="{4CFE1184-2B2B-DE44-8B8C-567EC9498839}" dt="2025-02-07T03:02:43.937" v="715" actId="478"/>
          <ac:spMkLst>
            <pc:docMk/>
            <pc:sldMk cId="3686656945" sldId="296"/>
            <ac:spMk id="10" creationId="{39B2529D-0151-50C2-93CE-F7F67509D89A}"/>
          </ac:spMkLst>
        </pc:spChg>
        <pc:spChg chg="add del mod">
          <ac:chgData name="김민혁" userId="6bf72cab-5a06-4035-a817-984d53d3be52" providerId="ADAL" clId="{4CFE1184-2B2B-DE44-8B8C-567EC9498839}" dt="2025-02-07T02:50:43.101" v="664"/>
          <ac:spMkLst>
            <pc:docMk/>
            <pc:sldMk cId="3686656945" sldId="296"/>
            <ac:spMk id="11" creationId="{888FAC33-4513-C911-4C88-C0E403E574AB}"/>
          </ac:spMkLst>
        </pc:spChg>
        <pc:spChg chg="add del mod">
          <ac:chgData name="김민혁" userId="6bf72cab-5a06-4035-a817-984d53d3be52" providerId="ADAL" clId="{4CFE1184-2B2B-DE44-8B8C-567EC9498839}" dt="2025-02-07T03:02:59.633" v="725"/>
          <ac:spMkLst>
            <pc:docMk/>
            <pc:sldMk cId="3686656945" sldId="296"/>
            <ac:spMk id="12" creationId="{06AABABE-30DB-97C3-A2FE-827D891E5B57}"/>
          </ac:spMkLst>
        </pc:spChg>
        <pc:spChg chg="add del mod">
          <ac:chgData name="김민혁" userId="6bf72cab-5a06-4035-a817-984d53d3be52" providerId="ADAL" clId="{4CFE1184-2B2B-DE44-8B8C-567EC9498839}" dt="2025-02-07T03:03:00.598" v="727"/>
          <ac:spMkLst>
            <pc:docMk/>
            <pc:sldMk cId="3686656945" sldId="296"/>
            <ac:spMk id="13" creationId="{E4DCF188-6C56-D7EE-C845-C4E6C8B96516}"/>
          </ac:spMkLst>
        </pc:spChg>
        <pc:picChg chg="add del mod">
          <ac:chgData name="김민혁" userId="6bf72cab-5a06-4035-a817-984d53d3be52" providerId="ADAL" clId="{4CFE1184-2B2B-DE44-8B8C-567EC9498839}" dt="2025-02-07T03:02:43.937" v="715" actId="478"/>
          <ac:picMkLst>
            <pc:docMk/>
            <pc:sldMk cId="3686656945" sldId="296"/>
            <ac:picMk id="1026" creationId="{DCB341B8-A716-F127-FAE5-4295CFB6CABB}"/>
          </ac:picMkLst>
        </pc:picChg>
      </pc:sldChg>
      <pc:sldChg chg="addSp delSp modSp new del mod">
        <pc:chgData name="김민혁" userId="6bf72cab-5a06-4035-a817-984d53d3be52" providerId="ADAL" clId="{4CFE1184-2B2B-DE44-8B8C-567EC9498839}" dt="2025-02-07T03:03:19.538" v="735" actId="2696"/>
        <pc:sldMkLst>
          <pc:docMk/>
          <pc:sldMk cId="2288869986" sldId="297"/>
        </pc:sldMkLst>
        <pc:spChg chg="del">
          <ac:chgData name="김민혁" userId="6bf72cab-5a06-4035-a817-984d53d3be52" providerId="ADAL" clId="{4CFE1184-2B2B-DE44-8B8C-567EC9498839}" dt="2025-02-07T02:50:49.832" v="666" actId="478"/>
          <ac:spMkLst>
            <pc:docMk/>
            <pc:sldMk cId="2288869986" sldId="297"/>
            <ac:spMk id="2" creationId="{510299A7-F195-CA2C-70B3-E0173C89208D}"/>
          </ac:spMkLst>
        </pc:spChg>
        <pc:spChg chg="del">
          <ac:chgData name="김민혁" userId="6bf72cab-5a06-4035-a817-984d53d3be52" providerId="ADAL" clId="{4CFE1184-2B2B-DE44-8B8C-567EC9498839}" dt="2025-02-07T02:50:49.832" v="666" actId="478"/>
          <ac:spMkLst>
            <pc:docMk/>
            <pc:sldMk cId="2288869986" sldId="297"/>
            <ac:spMk id="3" creationId="{433AD55D-0253-C2CA-FFAB-00F26C6CD459}"/>
          </ac:spMkLst>
        </pc:spChg>
        <pc:spChg chg="del">
          <ac:chgData name="김민혁" userId="6bf72cab-5a06-4035-a817-984d53d3be52" providerId="ADAL" clId="{4CFE1184-2B2B-DE44-8B8C-567EC9498839}" dt="2025-02-07T02:50:49.832" v="666" actId="478"/>
          <ac:spMkLst>
            <pc:docMk/>
            <pc:sldMk cId="2288869986" sldId="297"/>
            <ac:spMk id="4" creationId="{D912D1D6-89C9-DD66-0257-C61BAEF71FF7}"/>
          </ac:spMkLst>
        </pc:spChg>
        <pc:spChg chg="del">
          <ac:chgData name="김민혁" userId="6bf72cab-5a06-4035-a817-984d53d3be52" providerId="ADAL" clId="{4CFE1184-2B2B-DE44-8B8C-567EC9498839}" dt="2025-02-07T02:50:49.832" v="666" actId="478"/>
          <ac:spMkLst>
            <pc:docMk/>
            <pc:sldMk cId="2288869986" sldId="297"/>
            <ac:spMk id="5" creationId="{4F8F7739-7301-E3B0-78FA-B0ABC7DEC975}"/>
          </ac:spMkLst>
        </pc:spChg>
        <pc:spChg chg="del">
          <ac:chgData name="김민혁" userId="6bf72cab-5a06-4035-a817-984d53d3be52" providerId="ADAL" clId="{4CFE1184-2B2B-DE44-8B8C-567EC9498839}" dt="2025-02-07T02:50:49.832" v="666" actId="478"/>
          <ac:spMkLst>
            <pc:docMk/>
            <pc:sldMk cId="2288869986" sldId="297"/>
            <ac:spMk id="6" creationId="{2F61F113-6959-6AF4-C42C-734E2D4AEE0A}"/>
          </ac:spMkLst>
        </pc:spChg>
        <pc:spChg chg="del">
          <ac:chgData name="김민혁" userId="6bf72cab-5a06-4035-a817-984d53d3be52" providerId="ADAL" clId="{4CFE1184-2B2B-DE44-8B8C-567EC9498839}" dt="2025-02-07T02:50:49.832" v="666" actId="478"/>
          <ac:spMkLst>
            <pc:docMk/>
            <pc:sldMk cId="2288869986" sldId="297"/>
            <ac:spMk id="7" creationId="{921527AF-D304-05D8-D2D3-A23C8B0D1D33}"/>
          </ac:spMkLst>
        </pc:spChg>
        <pc:spChg chg="del mod">
          <ac:chgData name="김민혁" userId="6bf72cab-5a06-4035-a817-984d53d3be52" providerId="ADAL" clId="{4CFE1184-2B2B-DE44-8B8C-567EC9498839}" dt="2025-02-07T02:50:49.832" v="666" actId="478"/>
          <ac:spMkLst>
            <pc:docMk/>
            <pc:sldMk cId="2288869986" sldId="297"/>
            <ac:spMk id="8" creationId="{3D063F7D-61AD-ABFD-C2A7-3D28742268B5}"/>
          </ac:spMkLst>
        </pc:spChg>
        <pc:spChg chg="del mod">
          <ac:chgData name="김민혁" userId="6bf72cab-5a06-4035-a817-984d53d3be52" providerId="ADAL" clId="{4CFE1184-2B2B-DE44-8B8C-567EC9498839}" dt="2025-02-07T02:50:46.087" v="665" actId="478"/>
          <ac:spMkLst>
            <pc:docMk/>
            <pc:sldMk cId="2288869986" sldId="297"/>
            <ac:spMk id="9" creationId="{AAFFE925-DF72-0F9D-E6C1-81A8BFA575F6}"/>
          </ac:spMkLst>
        </pc:spChg>
        <pc:picChg chg="add">
          <ac:chgData name="김민혁" userId="6bf72cab-5a06-4035-a817-984d53d3be52" providerId="ADAL" clId="{4CFE1184-2B2B-DE44-8B8C-567EC9498839}" dt="2025-02-07T02:51:02.653" v="667"/>
          <ac:picMkLst>
            <pc:docMk/>
            <pc:sldMk cId="2288869986" sldId="297"/>
            <ac:picMk id="2050" creationId="{2B49D96B-86D6-CD0F-FB27-12DBD8F2CB32}"/>
          </ac:picMkLst>
        </pc:picChg>
      </pc:sldChg>
      <pc:sldChg chg="addSp delSp modSp new del mod">
        <pc:chgData name="김민혁" userId="6bf72cab-5a06-4035-a817-984d53d3be52" providerId="ADAL" clId="{4CFE1184-2B2B-DE44-8B8C-567EC9498839}" dt="2025-02-07T03:03:29.667" v="738" actId="2696"/>
        <pc:sldMkLst>
          <pc:docMk/>
          <pc:sldMk cId="306520503" sldId="298"/>
        </pc:sldMkLst>
        <pc:spChg chg="del">
          <ac:chgData name="김민혁" userId="6bf72cab-5a06-4035-a817-984d53d3be52" providerId="ADAL" clId="{4CFE1184-2B2B-DE44-8B8C-567EC9498839}" dt="2025-02-07T02:51:20.531" v="668" actId="478"/>
          <ac:spMkLst>
            <pc:docMk/>
            <pc:sldMk cId="306520503" sldId="298"/>
            <ac:spMk id="2" creationId="{E4226845-A5C2-C049-5172-E2F5FF97B0A6}"/>
          </ac:spMkLst>
        </pc:spChg>
        <pc:spChg chg="del">
          <ac:chgData name="김민혁" userId="6bf72cab-5a06-4035-a817-984d53d3be52" providerId="ADAL" clId="{4CFE1184-2B2B-DE44-8B8C-567EC9498839}" dt="2025-02-07T02:51:20.531" v="668" actId="478"/>
          <ac:spMkLst>
            <pc:docMk/>
            <pc:sldMk cId="306520503" sldId="298"/>
            <ac:spMk id="3" creationId="{ADC72FB6-0841-5212-8A43-50FB7F26FC08}"/>
          </ac:spMkLst>
        </pc:spChg>
        <pc:spChg chg="del">
          <ac:chgData name="김민혁" userId="6bf72cab-5a06-4035-a817-984d53d3be52" providerId="ADAL" clId="{4CFE1184-2B2B-DE44-8B8C-567EC9498839}" dt="2025-02-07T02:51:20.531" v="668" actId="478"/>
          <ac:spMkLst>
            <pc:docMk/>
            <pc:sldMk cId="306520503" sldId="298"/>
            <ac:spMk id="4" creationId="{7DD22501-3354-22FE-D65C-89FDF601FDD8}"/>
          </ac:spMkLst>
        </pc:spChg>
        <pc:spChg chg="del">
          <ac:chgData name="김민혁" userId="6bf72cab-5a06-4035-a817-984d53d3be52" providerId="ADAL" clId="{4CFE1184-2B2B-DE44-8B8C-567EC9498839}" dt="2025-02-07T02:51:20.531" v="668" actId="478"/>
          <ac:spMkLst>
            <pc:docMk/>
            <pc:sldMk cId="306520503" sldId="298"/>
            <ac:spMk id="5" creationId="{4154666B-682A-B768-42D5-44DF7F9193EE}"/>
          </ac:spMkLst>
        </pc:spChg>
        <pc:spChg chg="del">
          <ac:chgData name="김민혁" userId="6bf72cab-5a06-4035-a817-984d53d3be52" providerId="ADAL" clId="{4CFE1184-2B2B-DE44-8B8C-567EC9498839}" dt="2025-02-07T02:51:20.531" v="668" actId="478"/>
          <ac:spMkLst>
            <pc:docMk/>
            <pc:sldMk cId="306520503" sldId="298"/>
            <ac:spMk id="6" creationId="{94E5C989-1127-8531-7E98-063B4BCA4A30}"/>
          </ac:spMkLst>
        </pc:spChg>
        <pc:spChg chg="del">
          <ac:chgData name="김민혁" userId="6bf72cab-5a06-4035-a817-984d53d3be52" providerId="ADAL" clId="{4CFE1184-2B2B-DE44-8B8C-567EC9498839}" dt="2025-02-07T02:51:20.531" v="668" actId="478"/>
          <ac:spMkLst>
            <pc:docMk/>
            <pc:sldMk cId="306520503" sldId="298"/>
            <ac:spMk id="7" creationId="{F1E65D0C-AD08-2AF9-8D14-9DD6FCAE7F33}"/>
          </ac:spMkLst>
        </pc:spChg>
        <pc:spChg chg="del mod">
          <ac:chgData name="김민혁" userId="6bf72cab-5a06-4035-a817-984d53d3be52" providerId="ADAL" clId="{4CFE1184-2B2B-DE44-8B8C-567EC9498839}" dt="2025-02-07T02:51:20.531" v="668" actId="478"/>
          <ac:spMkLst>
            <pc:docMk/>
            <pc:sldMk cId="306520503" sldId="298"/>
            <ac:spMk id="8" creationId="{5CCFBDD3-5C50-5B92-4212-D9BA3E0C5F91}"/>
          </ac:spMkLst>
        </pc:spChg>
        <pc:spChg chg="del mod">
          <ac:chgData name="김민혁" userId="6bf72cab-5a06-4035-a817-984d53d3be52" providerId="ADAL" clId="{4CFE1184-2B2B-DE44-8B8C-567EC9498839}" dt="2025-02-07T02:51:22.656" v="669" actId="478"/>
          <ac:spMkLst>
            <pc:docMk/>
            <pc:sldMk cId="306520503" sldId="298"/>
            <ac:spMk id="9" creationId="{E1DDA2AE-BA1C-2116-66E6-4F04E912F3CB}"/>
          </ac:spMkLst>
        </pc:spChg>
        <pc:spChg chg="add mod">
          <ac:chgData name="김민혁" userId="6bf72cab-5a06-4035-a817-984d53d3be52" providerId="ADAL" clId="{4CFE1184-2B2B-DE44-8B8C-567EC9498839}" dt="2025-02-07T02:51:33.372" v="673" actId="1076"/>
          <ac:spMkLst>
            <pc:docMk/>
            <pc:sldMk cId="306520503" sldId="298"/>
            <ac:spMk id="10" creationId="{DECE676B-5D39-CB89-639C-8785EE66A008}"/>
          </ac:spMkLst>
        </pc:spChg>
        <pc:spChg chg="add del mod">
          <ac:chgData name="김민혁" userId="6bf72cab-5a06-4035-a817-984d53d3be52" providerId="ADAL" clId="{4CFE1184-2B2B-DE44-8B8C-567EC9498839}" dt="2025-02-07T02:52:33.719" v="697" actId="1076"/>
          <ac:spMkLst>
            <pc:docMk/>
            <pc:sldMk cId="306520503" sldId="298"/>
            <ac:spMk id="13" creationId="{4C1FBE3E-C14F-9270-89E8-38696E074C2C}"/>
          </ac:spMkLst>
        </pc:spChg>
        <pc:picChg chg="add mod">
          <ac:chgData name="김민혁" userId="6bf72cab-5a06-4035-a817-984d53d3be52" providerId="ADAL" clId="{4CFE1184-2B2B-DE44-8B8C-567EC9498839}" dt="2025-02-07T02:51:57.376" v="687" actId="1076"/>
          <ac:picMkLst>
            <pc:docMk/>
            <pc:sldMk cId="306520503" sldId="298"/>
            <ac:picMk id="11" creationId="{BB3CD28B-346D-8B2C-4A5A-EC6F7BD3754C}"/>
          </ac:picMkLst>
        </pc:picChg>
        <pc:picChg chg="add mod">
          <ac:chgData name="김민혁" userId="6bf72cab-5a06-4035-a817-984d53d3be52" providerId="ADAL" clId="{4CFE1184-2B2B-DE44-8B8C-567EC9498839}" dt="2025-02-07T02:51:43.878" v="679" actId="1076"/>
          <ac:picMkLst>
            <pc:docMk/>
            <pc:sldMk cId="306520503" sldId="298"/>
            <ac:picMk id="3074" creationId="{55FA8DE4-1914-DECC-92BB-7C53049533E0}"/>
          </ac:picMkLst>
        </pc:picChg>
        <pc:picChg chg="add mod">
          <ac:chgData name="김민혁" userId="6bf72cab-5a06-4035-a817-984d53d3be52" providerId="ADAL" clId="{4CFE1184-2B2B-DE44-8B8C-567EC9498839}" dt="2025-02-07T02:51:50.599" v="683" actId="1076"/>
          <ac:picMkLst>
            <pc:docMk/>
            <pc:sldMk cId="306520503" sldId="298"/>
            <ac:picMk id="3075" creationId="{9FBE1970-BC1B-D7BC-91FE-D60843654D33}"/>
          </ac:picMkLst>
        </pc:picChg>
        <pc:picChg chg="add del mod">
          <ac:chgData name="김민혁" userId="6bf72cab-5a06-4035-a817-984d53d3be52" providerId="ADAL" clId="{4CFE1184-2B2B-DE44-8B8C-567EC9498839}" dt="2025-02-07T02:51:54.296" v="685" actId="478"/>
          <ac:picMkLst>
            <pc:docMk/>
            <pc:sldMk cId="306520503" sldId="298"/>
            <ac:picMk id="3076" creationId="{E4427259-CFDE-E5C5-6CE4-6EC521AD95CF}"/>
          </ac:picMkLst>
        </pc:picChg>
      </pc:sldChg>
      <pc:sldChg chg="addSp delSp modSp del mod">
        <pc:chgData name="김민혁" userId="6bf72cab-5a06-4035-a817-984d53d3be52" providerId="ADAL" clId="{4CFE1184-2B2B-DE44-8B8C-567EC9498839}" dt="2025-02-07T07:23:05.278" v="8214" actId="2696"/>
        <pc:sldMkLst>
          <pc:docMk/>
          <pc:sldMk cId="2968451086" sldId="299"/>
        </pc:sldMkLst>
        <pc:spChg chg="del">
          <ac:chgData name="김민혁" userId="6bf72cab-5a06-4035-a817-984d53d3be52" providerId="ADAL" clId="{4CFE1184-2B2B-DE44-8B8C-567EC9498839}" dt="2025-02-07T07:08:22.580" v="7913" actId="478"/>
          <ac:spMkLst>
            <pc:docMk/>
            <pc:sldMk cId="2968451086" sldId="299"/>
            <ac:spMk id="4" creationId="{3E54111D-A5A3-E3AC-6A28-669DF7049EE0}"/>
          </ac:spMkLst>
        </pc:spChg>
        <pc:spChg chg="add mod">
          <ac:chgData name="김민혁" userId="6bf72cab-5a06-4035-a817-984d53d3be52" providerId="ADAL" clId="{4CFE1184-2B2B-DE44-8B8C-567EC9498839}" dt="2025-02-07T07:08:22.580" v="7913" actId="478"/>
          <ac:spMkLst>
            <pc:docMk/>
            <pc:sldMk cId="2968451086" sldId="299"/>
            <ac:spMk id="6" creationId="{E8143702-9925-F1ED-81E7-0E8F9BAF5582}"/>
          </ac:spMkLst>
        </pc:spChg>
        <pc:spChg chg="add mod">
          <ac:chgData name="김민혁" userId="6bf72cab-5a06-4035-a817-984d53d3be52" providerId="ADAL" clId="{4CFE1184-2B2B-DE44-8B8C-567EC9498839}" dt="2025-02-07T07:08:24.994" v="7916" actId="20577"/>
          <ac:spMkLst>
            <pc:docMk/>
            <pc:sldMk cId="2968451086" sldId="299"/>
            <ac:spMk id="7" creationId="{CBD8E195-0387-801F-5D78-BC3D0611987F}"/>
          </ac:spMkLst>
        </pc:spChg>
      </pc:sldChg>
      <pc:sldChg chg="modSp new del mod">
        <pc:chgData name="김민혁" userId="6bf72cab-5a06-4035-a817-984d53d3be52" providerId="ADAL" clId="{4CFE1184-2B2B-DE44-8B8C-567EC9498839}" dt="2025-02-07T03:03:30.893" v="739" actId="2696"/>
        <pc:sldMkLst>
          <pc:docMk/>
          <pc:sldMk cId="3839653967" sldId="299"/>
        </pc:sldMkLst>
        <pc:spChg chg="mod">
          <ac:chgData name="김민혁" userId="6bf72cab-5a06-4035-a817-984d53d3be52" providerId="ADAL" clId="{4CFE1184-2B2B-DE44-8B8C-567EC9498839}" dt="2025-02-07T03:02:43.984" v="716" actId="27636"/>
          <ac:spMkLst>
            <pc:docMk/>
            <pc:sldMk cId="3839653967" sldId="299"/>
            <ac:spMk id="8" creationId="{FF68D8DE-8236-7C06-C1C4-7009B5F81F36}"/>
          </ac:spMkLst>
        </pc:spChg>
        <pc:spChg chg="mod">
          <ac:chgData name="김민혁" userId="6bf72cab-5a06-4035-a817-984d53d3be52" providerId="ADAL" clId="{4CFE1184-2B2B-DE44-8B8C-567EC9498839}" dt="2025-02-07T03:02:43.986" v="717" actId="27636"/>
          <ac:spMkLst>
            <pc:docMk/>
            <pc:sldMk cId="3839653967" sldId="299"/>
            <ac:spMk id="9" creationId="{2F63DCF3-5314-61E4-DA88-0095E89BB541}"/>
          </ac:spMkLst>
        </pc:spChg>
      </pc:sldChg>
      <pc:sldChg chg="modSp new del mod">
        <pc:chgData name="김민혁" userId="6bf72cab-5a06-4035-a817-984d53d3be52" providerId="ADAL" clId="{4CFE1184-2B2B-DE44-8B8C-567EC9498839}" dt="2025-02-07T03:03:31.727" v="740" actId="2696"/>
        <pc:sldMkLst>
          <pc:docMk/>
          <pc:sldMk cId="616304985" sldId="300"/>
        </pc:sldMkLst>
        <pc:spChg chg="mod">
          <ac:chgData name="김민혁" userId="6bf72cab-5a06-4035-a817-984d53d3be52" providerId="ADAL" clId="{4CFE1184-2B2B-DE44-8B8C-567EC9498839}" dt="2025-02-07T03:02:43.989" v="718" actId="27636"/>
          <ac:spMkLst>
            <pc:docMk/>
            <pc:sldMk cId="616304985" sldId="300"/>
            <ac:spMk id="8" creationId="{C6B2A977-2515-0194-EACF-1C893941E5C0}"/>
          </ac:spMkLst>
        </pc:spChg>
        <pc:spChg chg="mod">
          <ac:chgData name="김민혁" userId="6bf72cab-5a06-4035-a817-984d53d3be52" providerId="ADAL" clId="{4CFE1184-2B2B-DE44-8B8C-567EC9498839}" dt="2025-02-07T03:02:43.990" v="719" actId="27636"/>
          <ac:spMkLst>
            <pc:docMk/>
            <pc:sldMk cId="616304985" sldId="300"/>
            <ac:spMk id="9" creationId="{CFC3EE06-F3DF-8028-1A58-168FC519E9DE}"/>
          </ac:spMkLst>
        </pc:spChg>
      </pc:sldChg>
      <pc:sldChg chg="ord">
        <pc:chgData name="김민혁" userId="6bf72cab-5a06-4035-a817-984d53d3be52" providerId="ADAL" clId="{4CFE1184-2B2B-DE44-8B8C-567EC9498839}" dt="2025-02-07T06:53:29.952" v="7448" actId="20578"/>
        <pc:sldMkLst>
          <pc:docMk/>
          <pc:sldMk cId="1932261720" sldId="301"/>
        </pc:sldMkLst>
      </pc:sldChg>
      <pc:sldChg chg="modSp new del mod">
        <pc:chgData name="김민혁" userId="6bf72cab-5a06-4035-a817-984d53d3be52" providerId="ADAL" clId="{4CFE1184-2B2B-DE44-8B8C-567EC9498839}" dt="2025-02-07T03:03:32.271" v="741" actId="2696"/>
        <pc:sldMkLst>
          <pc:docMk/>
          <pc:sldMk cId="4068518499" sldId="301"/>
        </pc:sldMkLst>
        <pc:spChg chg="mod">
          <ac:chgData name="김민혁" userId="6bf72cab-5a06-4035-a817-984d53d3be52" providerId="ADAL" clId="{4CFE1184-2B2B-DE44-8B8C-567EC9498839}" dt="2025-02-07T03:02:44" v="721" actId="27636"/>
          <ac:spMkLst>
            <pc:docMk/>
            <pc:sldMk cId="4068518499" sldId="301"/>
            <ac:spMk id="8" creationId="{5A0B9E8D-416B-46D5-FA0B-6BFF6353C083}"/>
          </ac:spMkLst>
        </pc:spChg>
        <pc:spChg chg="mod">
          <ac:chgData name="김민혁" userId="6bf72cab-5a06-4035-a817-984d53d3be52" providerId="ADAL" clId="{4CFE1184-2B2B-DE44-8B8C-567EC9498839}" dt="2025-02-07T03:02:43.998" v="720" actId="27636"/>
          <ac:spMkLst>
            <pc:docMk/>
            <pc:sldMk cId="4068518499" sldId="301"/>
            <ac:spMk id="9" creationId="{A48A2F72-3E25-C152-2421-A8FB65029D79}"/>
          </ac:spMkLst>
        </pc:spChg>
      </pc:sldChg>
      <pc:sldChg chg="addSp modSp new mod setBg">
        <pc:chgData name="김민혁" userId="6bf72cab-5a06-4035-a817-984d53d3be52" providerId="ADAL" clId="{4CFE1184-2B2B-DE44-8B8C-567EC9498839}" dt="2025-02-07T07:25:27.228" v="8236"/>
        <pc:sldMkLst>
          <pc:docMk/>
          <pc:sldMk cId="2540713791" sldId="302"/>
        </pc:sldMkLst>
        <pc:spChg chg="add mod">
          <ac:chgData name="김민혁" userId="6bf72cab-5a06-4035-a817-984d53d3be52" providerId="ADAL" clId="{4CFE1184-2B2B-DE44-8B8C-567EC9498839}" dt="2025-02-07T03:03:05.393" v="729"/>
          <ac:spMkLst>
            <pc:docMk/>
            <pc:sldMk cId="2540713791" sldId="302"/>
            <ac:spMk id="2" creationId="{F860A2C1-373C-FFF5-DF5C-54F73CA3DA62}"/>
          </ac:spMkLst>
        </pc:spChg>
        <pc:spChg chg="add mod">
          <ac:chgData name="김민혁" userId="6bf72cab-5a06-4035-a817-984d53d3be52" providerId="ADAL" clId="{4CFE1184-2B2B-DE44-8B8C-567EC9498839}" dt="2025-02-07T05:48:23.966" v="3738"/>
          <ac:spMkLst>
            <pc:docMk/>
            <pc:sldMk cId="2540713791" sldId="302"/>
            <ac:spMk id="4" creationId="{7CE50D59-8F42-8B6E-790E-79B84C2A7A10}"/>
          </ac:spMkLst>
        </pc:spChg>
        <pc:spChg chg="mod">
          <ac:chgData name="김민혁" userId="6bf72cab-5a06-4035-a817-984d53d3be52" providerId="ADAL" clId="{4CFE1184-2B2B-DE44-8B8C-567EC9498839}" dt="2025-02-07T05:48:23.966" v="3738"/>
          <ac:spMkLst>
            <pc:docMk/>
            <pc:sldMk cId="2540713791" sldId="302"/>
            <ac:spMk id="6" creationId="{A354D882-3DEF-4B7C-480D-FD43F3A4EA7A}"/>
          </ac:spMkLst>
        </pc:spChg>
        <pc:spChg chg="mod">
          <ac:chgData name="김민혁" userId="6bf72cab-5a06-4035-a817-984d53d3be52" providerId="ADAL" clId="{4CFE1184-2B2B-DE44-8B8C-567EC9498839}" dt="2025-02-07T05:48:23.966" v="3738"/>
          <ac:spMkLst>
            <pc:docMk/>
            <pc:sldMk cId="2540713791" sldId="302"/>
            <ac:spMk id="7" creationId="{E0C01289-F1AF-44F6-02E9-406D842089CF}"/>
          </ac:spMkLst>
        </pc:spChg>
        <pc:spChg chg="add mod">
          <ac:chgData name="김민혁" userId="6bf72cab-5a06-4035-a817-984d53d3be52" providerId="ADAL" clId="{4CFE1184-2B2B-DE44-8B8C-567EC9498839}" dt="2025-02-07T05:48:23.966" v="3738"/>
          <ac:spMkLst>
            <pc:docMk/>
            <pc:sldMk cId="2540713791" sldId="302"/>
            <ac:spMk id="8" creationId="{77454A39-7436-6B73-B8E8-88D02A147B22}"/>
          </ac:spMkLst>
        </pc:spChg>
        <pc:spChg chg="add mod">
          <ac:chgData name="김민혁" userId="6bf72cab-5a06-4035-a817-984d53d3be52" providerId="ADAL" clId="{4CFE1184-2B2B-DE44-8B8C-567EC9498839}" dt="2025-02-07T05:48:46.254" v="3744" actId="1036"/>
          <ac:spMkLst>
            <pc:docMk/>
            <pc:sldMk cId="2540713791" sldId="302"/>
            <ac:spMk id="9" creationId="{EE7B7575-3BE4-5236-BD6B-2303C2CDC7EE}"/>
          </ac:spMkLst>
        </pc:spChg>
        <pc:spChg chg="mod">
          <ac:chgData name="김민혁" userId="6bf72cab-5a06-4035-a817-984d53d3be52" providerId="ADAL" clId="{4CFE1184-2B2B-DE44-8B8C-567EC9498839}" dt="2025-02-07T05:48:44.603" v="3742"/>
          <ac:spMkLst>
            <pc:docMk/>
            <pc:sldMk cId="2540713791" sldId="302"/>
            <ac:spMk id="11" creationId="{16713119-718A-8B71-029D-909AEE78FED5}"/>
          </ac:spMkLst>
        </pc:spChg>
        <pc:spChg chg="mod">
          <ac:chgData name="김민혁" userId="6bf72cab-5a06-4035-a817-984d53d3be52" providerId="ADAL" clId="{4CFE1184-2B2B-DE44-8B8C-567EC9498839}" dt="2025-02-07T05:48:44.603" v="3742"/>
          <ac:spMkLst>
            <pc:docMk/>
            <pc:sldMk cId="2540713791" sldId="302"/>
            <ac:spMk id="12" creationId="{F7C812C0-404F-3F50-0758-2E4F3E326135}"/>
          </ac:spMkLst>
        </pc:spChg>
        <pc:spChg chg="add mod">
          <ac:chgData name="김민혁" userId="6bf72cab-5a06-4035-a817-984d53d3be52" providerId="ADAL" clId="{4CFE1184-2B2B-DE44-8B8C-567EC9498839}" dt="2025-02-07T05:48:46.254" v="3744" actId="1036"/>
          <ac:spMkLst>
            <pc:docMk/>
            <pc:sldMk cId="2540713791" sldId="302"/>
            <ac:spMk id="13" creationId="{3D37DEDA-5471-E1F1-8DE6-9368993A5EC2}"/>
          </ac:spMkLst>
        </pc:spChg>
        <pc:grpChg chg="add mod">
          <ac:chgData name="김민혁" userId="6bf72cab-5a06-4035-a817-984d53d3be52" providerId="ADAL" clId="{4CFE1184-2B2B-DE44-8B8C-567EC9498839}" dt="2025-02-07T05:48:23.966" v="3738"/>
          <ac:grpSpMkLst>
            <pc:docMk/>
            <pc:sldMk cId="2540713791" sldId="302"/>
            <ac:grpSpMk id="5" creationId="{6BEDE08E-A32E-52F7-7C22-73696099DA2B}"/>
          </ac:grpSpMkLst>
        </pc:grpChg>
        <pc:grpChg chg="add mod">
          <ac:chgData name="김민혁" userId="6bf72cab-5a06-4035-a817-984d53d3be52" providerId="ADAL" clId="{4CFE1184-2B2B-DE44-8B8C-567EC9498839}" dt="2025-02-07T05:48:46.254" v="3744" actId="1036"/>
          <ac:grpSpMkLst>
            <pc:docMk/>
            <pc:sldMk cId="2540713791" sldId="302"/>
            <ac:grpSpMk id="10" creationId="{3516A8C6-3B2C-94AB-A40D-D063FB0C66E8}"/>
          </ac:grpSpMkLst>
        </pc:grpChg>
        <pc:picChg chg="add mod">
          <ac:chgData name="김민혁" userId="6bf72cab-5a06-4035-a817-984d53d3be52" providerId="ADAL" clId="{4CFE1184-2B2B-DE44-8B8C-567EC9498839}" dt="2025-02-07T03:03:05.393" v="729"/>
          <ac:picMkLst>
            <pc:docMk/>
            <pc:sldMk cId="2540713791" sldId="302"/>
            <ac:picMk id="3" creationId="{4073B9A6-5F61-AE18-19E3-82B4B1CDC5A5}"/>
          </ac:picMkLst>
        </pc:picChg>
      </pc:sldChg>
      <pc:sldChg chg="new del">
        <pc:chgData name="김민혁" userId="6bf72cab-5a06-4035-a817-984d53d3be52" providerId="ADAL" clId="{4CFE1184-2B2B-DE44-8B8C-567EC9498839}" dt="2025-02-07T03:03:15.227" v="732" actId="2696"/>
        <pc:sldMkLst>
          <pc:docMk/>
          <pc:sldMk cId="2641877048" sldId="303"/>
        </pc:sldMkLst>
      </pc:sldChg>
      <pc:sldChg chg="addSp modSp new setBg">
        <pc:chgData name="김민혁" userId="6bf72cab-5a06-4035-a817-984d53d3be52" providerId="ADAL" clId="{4CFE1184-2B2B-DE44-8B8C-567EC9498839}" dt="2025-02-07T07:25:44.557" v="8240" actId="1076"/>
        <pc:sldMkLst>
          <pc:docMk/>
          <pc:sldMk cId="3929742262" sldId="303"/>
        </pc:sldMkLst>
        <pc:spChg chg="add mod">
          <ac:chgData name="김민혁" userId="6bf72cab-5a06-4035-a817-984d53d3be52" providerId="ADAL" clId="{4CFE1184-2B2B-DE44-8B8C-567EC9498839}" dt="2025-02-07T05:48:30.803" v="3739"/>
          <ac:spMkLst>
            <pc:docMk/>
            <pc:sldMk cId="3929742262" sldId="303"/>
            <ac:spMk id="3" creationId="{95CF80CF-B577-92D4-CC4F-47EF8C182E14}"/>
          </ac:spMkLst>
        </pc:spChg>
        <pc:spChg chg="mod">
          <ac:chgData name="김민혁" userId="6bf72cab-5a06-4035-a817-984d53d3be52" providerId="ADAL" clId="{4CFE1184-2B2B-DE44-8B8C-567EC9498839}" dt="2025-02-07T05:48:30.803" v="3739"/>
          <ac:spMkLst>
            <pc:docMk/>
            <pc:sldMk cId="3929742262" sldId="303"/>
            <ac:spMk id="5" creationId="{854A564C-331C-A145-7E9E-39B10DD3A803}"/>
          </ac:spMkLst>
        </pc:spChg>
        <pc:spChg chg="mod">
          <ac:chgData name="김민혁" userId="6bf72cab-5a06-4035-a817-984d53d3be52" providerId="ADAL" clId="{4CFE1184-2B2B-DE44-8B8C-567EC9498839}" dt="2025-02-07T05:48:30.803" v="3739"/>
          <ac:spMkLst>
            <pc:docMk/>
            <pc:sldMk cId="3929742262" sldId="303"/>
            <ac:spMk id="6" creationId="{57B8A97D-0272-8623-2402-AFF873FD4FDE}"/>
          </ac:spMkLst>
        </pc:spChg>
        <pc:spChg chg="add mod">
          <ac:chgData name="김민혁" userId="6bf72cab-5a06-4035-a817-984d53d3be52" providerId="ADAL" clId="{4CFE1184-2B2B-DE44-8B8C-567EC9498839}" dt="2025-02-07T05:48:30.803" v="3739"/>
          <ac:spMkLst>
            <pc:docMk/>
            <pc:sldMk cId="3929742262" sldId="303"/>
            <ac:spMk id="7" creationId="{3E3C510E-4E35-59F5-283A-3B15597449FD}"/>
          </ac:spMkLst>
        </pc:spChg>
        <pc:spChg chg="add mod">
          <ac:chgData name="김민혁" userId="6bf72cab-5a06-4035-a817-984d53d3be52" providerId="ADAL" clId="{4CFE1184-2B2B-DE44-8B8C-567EC9498839}" dt="2025-02-07T05:48:47.208" v="3745"/>
          <ac:spMkLst>
            <pc:docMk/>
            <pc:sldMk cId="3929742262" sldId="303"/>
            <ac:spMk id="8" creationId="{F2C0EAFD-2886-356F-B6A1-C62973F1ADD8}"/>
          </ac:spMkLst>
        </pc:spChg>
        <pc:spChg chg="mod">
          <ac:chgData name="김민혁" userId="6bf72cab-5a06-4035-a817-984d53d3be52" providerId="ADAL" clId="{4CFE1184-2B2B-DE44-8B8C-567EC9498839}" dt="2025-02-07T05:48:47.208" v="3745"/>
          <ac:spMkLst>
            <pc:docMk/>
            <pc:sldMk cId="3929742262" sldId="303"/>
            <ac:spMk id="10" creationId="{AF2AA721-1E96-E9DC-6F1A-581F131898F7}"/>
          </ac:spMkLst>
        </pc:spChg>
        <pc:spChg chg="mod">
          <ac:chgData name="김민혁" userId="6bf72cab-5a06-4035-a817-984d53d3be52" providerId="ADAL" clId="{4CFE1184-2B2B-DE44-8B8C-567EC9498839}" dt="2025-02-07T05:48:47.208" v="3745"/>
          <ac:spMkLst>
            <pc:docMk/>
            <pc:sldMk cId="3929742262" sldId="303"/>
            <ac:spMk id="11" creationId="{45FD02C3-7A89-9464-BD1B-F5A8F7ABEF44}"/>
          </ac:spMkLst>
        </pc:spChg>
        <pc:spChg chg="add mod">
          <ac:chgData name="김민혁" userId="6bf72cab-5a06-4035-a817-984d53d3be52" providerId="ADAL" clId="{4CFE1184-2B2B-DE44-8B8C-567EC9498839}" dt="2025-02-07T05:48:47.208" v="3745"/>
          <ac:spMkLst>
            <pc:docMk/>
            <pc:sldMk cId="3929742262" sldId="303"/>
            <ac:spMk id="12" creationId="{5C474FA3-F4B6-B661-3B56-C885CC3679D8}"/>
          </ac:spMkLst>
        </pc:spChg>
        <pc:grpChg chg="add mod">
          <ac:chgData name="김민혁" userId="6bf72cab-5a06-4035-a817-984d53d3be52" providerId="ADAL" clId="{4CFE1184-2B2B-DE44-8B8C-567EC9498839}" dt="2025-02-07T05:48:30.803" v="3739"/>
          <ac:grpSpMkLst>
            <pc:docMk/>
            <pc:sldMk cId="3929742262" sldId="303"/>
            <ac:grpSpMk id="4" creationId="{73B4EF7E-520F-9002-D42C-A3C88EBDE239}"/>
          </ac:grpSpMkLst>
        </pc:grpChg>
        <pc:grpChg chg="add mod">
          <ac:chgData name="김민혁" userId="6bf72cab-5a06-4035-a817-984d53d3be52" providerId="ADAL" clId="{4CFE1184-2B2B-DE44-8B8C-567EC9498839}" dt="2025-02-07T05:48:47.208" v="3745"/>
          <ac:grpSpMkLst>
            <pc:docMk/>
            <pc:sldMk cId="3929742262" sldId="303"/>
            <ac:grpSpMk id="9" creationId="{1011B98D-291C-A5DF-0D65-7D90F7747960}"/>
          </ac:grpSpMkLst>
        </pc:grpChg>
        <pc:picChg chg="add mod">
          <ac:chgData name="김민혁" userId="6bf72cab-5a06-4035-a817-984d53d3be52" providerId="ADAL" clId="{4CFE1184-2B2B-DE44-8B8C-567EC9498839}" dt="2025-02-07T07:25:44.557" v="8240" actId="1076"/>
          <ac:picMkLst>
            <pc:docMk/>
            <pc:sldMk cId="3929742262" sldId="303"/>
            <ac:picMk id="2" creationId="{2B88C21C-C978-46EA-D9A4-350571EEEB2F}"/>
          </ac:picMkLst>
        </pc:picChg>
      </pc:sldChg>
      <pc:sldChg chg="addSp modSp new mod setBg">
        <pc:chgData name="김민혁" userId="6bf72cab-5a06-4035-a817-984d53d3be52" providerId="ADAL" clId="{4CFE1184-2B2B-DE44-8B8C-567EC9498839}" dt="2025-02-07T07:25:55.590" v="8242"/>
        <pc:sldMkLst>
          <pc:docMk/>
          <pc:sldMk cId="3885015726" sldId="304"/>
        </pc:sldMkLst>
        <pc:spChg chg="add mod">
          <ac:chgData name="김민혁" userId="6bf72cab-5a06-4035-a817-984d53d3be52" providerId="ADAL" clId="{4CFE1184-2B2B-DE44-8B8C-567EC9498839}" dt="2025-02-07T06:48:10.074" v="7109" actId="1076"/>
          <ac:spMkLst>
            <pc:docMk/>
            <pc:sldMk cId="3885015726" sldId="304"/>
            <ac:spMk id="5" creationId="{D584B1CC-EB8A-FFB4-8075-C559DDA085DE}"/>
          </ac:spMkLst>
        </pc:spChg>
        <pc:spChg chg="add mod">
          <ac:chgData name="김민혁" userId="6bf72cab-5a06-4035-a817-984d53d3be52" providerId="ADAL" clId="{4CFE1184-2B2B-DE44-8B8C-567EC9498839}" dt="2025-02-07T05:48:31.782" v="3740"/>
          <ac:spMkLst>
            <pc:docMk/>
            <pc:sldMk cId="3885015726" sldId="304"/>
            <ac:spMk id="6" creationId="{D37B177E-FBE1-46C8-EC45-03F43471B3B7}"/>
          </ac:spMkLst>
        </pc:spChg>
        <pc:spChg chg="mod">
          <ac:chgData name="김민혁" userId="6bf72cab-5a06-4035-a817-984d53d3be52" providerId="ADAL" clId="{4CFE1184-2B2B-DE44-8B8C-567EC9498839}" dt="2025-02-07T05:48:31.782" v="3740"/>
          <ac:spMkLst>
            <pc:docMk/>
            <pc:sldMk cId="3885015726" sldId="304"/>
            <ac:spMk id="8" creationId="{F6E8DA00-32F9-4A72-FF32-4184D189ADF9}"/>
          </ac:spMkLst>
        </pc:spChg>
        <pc:spChg chg="mod">
          <ac:chgData name="김민혁" userId="6bf72cab-5a06-4035-a817-984d53d3be52" providerId="ADAL" clId="{4CFE1184-2B2B-DE44-8B8C-567EC9498839}" dt="2025-02-07T05:48:31.782" v="3740"/>
          <ac:spMkLst>
            <pc:docMk/>
            <pc:sldMk cId="3885015726" sldId="304"/>
            <ac:spMk id="9" creationId="{DB83A516-B710-B8BC-A255-F21CFA39C1F7}"/>
          </ac:spMkLst>
        </pc:spChg>
        <pc:spChg chg="add mod">
          <ac:chgData name="김민혁" userId="6bf72cab-5a06-4035-a817-984d53d3be52" providerId="ADAL" clId="{4CFE1184-2B2B-DE44-8B8C-567EC9498839}" dt="2025-02-07T05:48:31.782" v="3740"/>
          <ac:spMkLst>
            <pc:docMk/>
            <pc:sldMk cId="3885015726" sldId="304"/>
            <ac:spMk id="10" creationId="{EE63620D-A6B6-CB62-FE86-3E99AA4F3D7E}"/>
          </ac:spMkLst>
        </pc:spChg>
        <pc:spChg chg="add mod">
          <ac:chgData name="김민혁" userId="6bf72cab-5a06-4035-a817-984d53d3be52" providerId="ADAL" clId="{4CFE1184-2B2B-DE44-8B8C-567EC9498839}" dt="2025-02-07T05:48:47.880" v="3746"/>
          <ac:spMkLst>
            <pc:docMk/>
            <pc:sldMk cId="3885015726" sldId="304"/>
            <ac:spMk id="11" creationId="{174EC8DE-3368-1EF3-1850-22C9F1E7F44E}"/>
          </ac:spMkLst>
        </pc:spChg>
        <pc:spChg chg="mod">
          <ac:chgData name="김민혁" userId="6bf72cab-5a06-4035-a817-984d53d3be52" providerId="ADAL" clId="{4CFE1184-2B2B-DE44-8B8C-567EC9498839}" dt="2025-02-07T05:48:47.880" v="3746"/>
          <ac:spMkLst>
            <pc:docMk/>
            <pc:sldMk cId="3885015726" sldId="304"/>
            <ac:spMk id="13" creationId="{8BCAF4C2-80CC-DB16-731D-C549632C3715}"/>
          </ac:spMkLst>
        </pc:spChg>
        <pc:spChg chg="mod">
          <ac:chgData name="김민혁" userId="6bf72cab-5a06-4035-a817-984d53d3be52" providerId="ADAL" clId="{4CFE1184-2B2B-DE44-8B8C-567EC9498839}" dt="2025-02-07T05:48:47.880" v="3746"/>
          <ac:spMkLst>
            <pc:docMk/>
            <pc:sldMk cId="3885015726" sldId="304"/>
            <ac:spMk id="14" creationId="{6766F4CD-0005-687C-4DBB-924B5435AEC5}"/>
          </ac:spMkLst>
        </pc:spChg>
        <pc:spChg chg="add mod">
          <ac:chgData name="김민혁" userId="6bf72cab-5a06-4035-a817-984d53d3be52" providerId="ADAL" clId="{4CFE1184-2B2B-DE44-8B8C-567EC9498839}" dt="2025-02-07T05:48:47.880" v="3746"/>
          <ac:spMkLst>
            <pc:docMk/>
            <pc:sldMk cId="3885015726" sldId="304"/>
            <ac:spMk id="15" creationId="{59FB3CF8-7A1A-C976-E013-3D2C7960AB95}"/>
          </ac:spMkLst>
        </pc:spChg>
        <pc:grpChg chg="add mod">
          <ac:chgData name="김민혁" userId="6bf72cab-5a06-4035-a817-984d53d3be52" providerId="ADAL" clId="{4CFE1184-2B2B-DE44-8B8C-567EC9498839}" dt="2025-02-07T05:48:31.782" v="3740"/>
          <ac:grpSpMkLst>
            <pc:docMk/>
            <pc:sldMk cId="3885015726" sldId="304"/>
            <ac:grpSpMk id="7" creationId="{00E751C8-1A6F-A6B1-894C-E8635D380717}"/>
          </ac:grpSpMkLst>
        </pc:grpChg>
        <pc:grpChg chg="add mod">
          <ac:chgData name="김민혁" userId="6bf72cab-5a06-4035-a817-984d53d3be52" providerId="ADAL" clId="{4CFE1184-2B2B-DE44-8B8C-567EC9498839}" dt="2025-02-07T05:48:47.880" v="3746"/>
          <ac:grpSpMkLst>
            <pc:docMk/>
            <pc:sldMk cId="3885015726" sldId="304"/>
            <ac:grpSpMk id="12" creationId="{CBAB5D6C-6387-430B-9A5B-92CC0AF1EAC1}"/>
          </ac:grpSpMkLst>
        </pc:grpChg>
        <pc:picChg chg="add mod">
          <ac:chgData name="김민혁" userId="6bf72cab-5a06-4035-a817-984d53d3be52" providerId="ADAL" clId="{4CFE1184-2B2B-DE44-8B8C-567EC9498839}" dt="2025-02-07T03:03:27.764" v="737"/>
          <ac:picMkLst>
            <pc:docMk/>
            <pc:sldMk cId="3885015726" sldId="304"/>
            <ac:picMk id="2" creationId="{CE43F878-0182-2DD5-98A8-9D7F723C7EB9}"/>
          </ac:picMkLst>
        </pc:picChg>
        <pc:picChg chg="add mod">
          <ac:chgData name="김민혁" userId="6bf72cab-5a06-4035-a817-984d53d3be52" providerId="ADAL" clId="{4CFE1184-2B2B-DE44-8B8C-567EC9498839}" dt="2025-02-07T06:47:42.528" v="7072" actId="1076"/>
          <ac:picMkLst>
            <pc:docMk/>
            <pc:sldMk cId="3885015726" sldId="304"/>
            <ac:picMk id="3" creationId="{AA77769A-B638-45D2-F95B-5DD3E158268B}"/>
          </ac:picMkLst>
        </pc:picChg>
        <pc:picChg chg="add mod">
          <ac:chgData name="김민혁" userId="6bf72cab-5a06-4035-a817-984d53d3be52" providerId="ADAL" clId="{4CFE1184-2B2B-DE44-8B8C-567EC9498839}" dt="2025-02-07T06:47:46.139" v="7073" actId="1076"/>
          <ac:picMkLst>
            <pc:docMk/>
            <pc:sldMk cId="3885015726" sldId="304"/>
            <ac:picMk id="4" creationId="{5A27B11B-CEFE-4473-FA43-13823711F4A8}"/>
          </ac:picMkLst>
        </pc:picChg>
      </pc:sldChg>
      <pc:sldChg chg="addSp delSp modSp new">
        <pc:chgData name="김민혁" userId="6bf72cab-5a06-4035-a817-984d53d3be52" providerId="ADAL" clId="{4CFE1184-2B2B-DE44-8B8C-567EC9498839}" dt="2025-02-07T06:48:26.783" v="7112" actId="478"/>
        <pc:sldMkLst>
          <pc:docMk/>
          <pc:sldMk cId="610731190" sldId="305"/>
        </pc:sldMkLst>
        <pc:spChg chg="add mod">
          <ac:chgData name="김민혁" userId="6bf72cab-5a06-4035-a817-984d53d3be52" providerId="ADAL" clId="{4CFE1184-2B2B-DE44-8B8C-567EC9498839}" dt="2025-02-07T05:48:33.079" v="3741"/>
          <ac:spMkLst>
            <pc:docMk/>
            <pc:sldMk cId="610731190" sldId="305"/>
            <ac:spMk id="2" creationId="{1141D7D5-E685-0CD1-31E2-2F5533F20DF9}"/>
          </ac:spMkLst>
        </pc:spChg>
        <pc:spChg chg="mod">
          <ac:chgData name="김민혁" userId="6bf72cab-5a06-4035-a817-984d53d3be52" providerId="ADAL" clId="{4CFE1184-2B2B-DE44-8B8C-567EC9498839}" dt="2025-02-07T05:48:33.079" v="3741"/>
          <ac:spMkLst>
            <pc:docMk/>
            <pc:sldMk cId="610731190" sldId="305"/>
            <ac:spMk id="4" creationId="{917A09F1-8223-99AD-C950-908B77C3E4D5}"/>
          </ac:spMkLst>
        </pc:spChg>
        <pc:spChg chg="mod">
          <ac:chgData name="김민혁" userId="6bf72cab-5a06-4035-a817-984d53d3be52" providerId="ADAL" clId="{4CFE1184-2B2B-DE44-8B8C-567EC9498839}" dt="2025-02-07T05:48:33.079" v="3741"/>
          <ac:spMkLst>
            <pc:docMk/>
            <pc:sldMk cId="610731190" sldId="305"/>
            <ac:spMk id="5" creationId="{9D25D5BA-572C-7284-A5BF-324D703BB617}"/>
          </ac:spMkLst>
        </pc:spChg>
        <pc:spChg chg="add mod">
          <ac:chgData name="김민혁" userId="6bf72cab-5a06-4035-a817-984d53d3be52" providerId="ADAL" clId="{4CFE1184-2B2B-DE44-8B8C-567EC9498839}" dt="2025-02-07T05:48:33.079" v="3741"/>
          <ac:spMkLst>
            <pc:docMk/>
            <pc:sldMk cId="610731190" sldId="305"/>
            <ac:spMk id="6" creationId="{D1C1EB86-91F8-A0A9-7374-170B667F9CA7}"/>
          </ac:spMkLst>
        </pc:spChg>
        <pc:grpChg chg="add mod">
          <ac:chgData name="김민혁" userId="6bf72cab-5a06-4035-a817-984d53d3be52" providerId="ADAL" clId="{4CFE1184-2B2B-DE44-8B8C-567EC9498839}" dt="2025-02-07T05:48:33.079" v="3741"/>
          <ac:grpSpMkLst>
            <pc:docMk/>
            <pc:sldMk cId="610731190" sldId="305"/>
            <ac:grpSpMk id="3" creationId="{B9CC24D7-850D-B677-55AE-0469F33CA716}"/>
          </ac:grpSpMkLst>
        </pc:grpChg>
        <pc:picChg chg="add">
          <ac:chgData name="김민혁" userId="6bf72cab-5a06-4035-a817-984d53d3be52" providerId="ADAL" clId="{4CFE1184-2B2B-DE44-8B8C-567EC9498839}" dt="2025-02-07T03:03:42.079" v="744"/>
          <ac:picMkLst>
            <pc:docMk/>
            <pc:sldMk cId="610731190" sldId="305"/>
            <ac:picMk id="8194" creationId="{E7F43C15-2697-9C45-7D3E-18CA5DC4BF4A}"/>
          </ac:picMkLst>
        </pc:picChg>
        <pc:picChg chg="add del mod">
          <ac:chgData name="김민혁" userId="6bf72cab-5a06-4035-a817-984d53d3be52" providerId="ADAL" clId="{4CFE1184-2B2B-DE44-8B8C-567EC9498839}" dt="2025-02-07T06:48:26.783" v="7112" actId="478"/>
          <ac:picMkLst>
            <pc:docMk/>
            <pc:sldMk cId="610731190" sldId="305"/>
            <ac:picMk id="8196" creationId="{389E205E-3E4A-0644-795F-6C6BB2E5B0E0}"/>
          </ac:picMkLst>
        </pc:picChg>
      </pc:sldChg>
      <pc:sldChg chg="addSp new">
        <pc:chgData name="김민혁" userId="6bf72cab-5a06-4035-a817-984d53d3be52" providerId="ADAL" clId="{4CFE1184-2B2B-DE44-8B8C-567EC9498839}" dt="2025-02-07T03:03:46.907" v="746"/>
        <pc:sldMkLst>
          <pc:docMk/>
          <pc:sldMk cId="1851401853" sldId="306"/>
        </pc:sldMkLst>
        <pc:picChg chg="add">
          <ac:chgData name="김민혁" userId="6bf72cab-5a06-4035-a817-984d53d3be52" providerId="ADAL" clId="{4CFE1184-2B2B-DE44-8B8C-567EC9498839}" dt="2025-02-07T03:03:46.907" v="746"/>
          <ac:picMkLst>
            <pc:docMk/>
            <pc:sldMk cId="1851401853" sldId="306"/>
            <ac:picMk id="9218" creationId="{8AE1EF53-9C4F-1C8F-56AC-B228FEE12D50}"/>
          </ac:picMkLst>
        </pc:picChg>
      </pc:sldChg>
      <pc:sldChg chg="addSp delSp modSp new mod modAnim">
        <pc:chgData name="김민혁" userId="6bf72cab-5a06-4035-a817-984d53d3be52" providerId="ADAL" clId="{4CFE1184-2B2B-DE44-8B8C-567EC9498839}" dt="2025-02-07T07:29:16.807" v="8278" actId="1076"/>
        <pc:sldMkLst>
          <pc:docMk/>
          <pc:sldMk cId="4131900668" sldId="307"/>
        </pc:sldMkLst>
        <pc:spChg chg="mod">
          <ac:chgData name="김민혁" userId="6bf72cab-5a06-4035-a817-984d53d3be52" providerId="ADAL" clId="{4CFE1184-2B2B-DE44-8B8C-567EC9498839}" dt="2025-02-07T03:06:06.667" v="784" actId="20577"/>
          <ac:spMkLst>
            <pc:docMk/>
            <pc:sldMk cId="4131900668" sldId="307"/>
            <ac:spMk id="2" creationId="{49498F82-4D3B-7965-D409-CEF04D4D6A56}"/>
          </ac:spMkLst>
        </pc:spChg>
        <pc:spChg chg="del">
          <ac:chgData name="김민혁" userId="6bf72cab-5a06-4035-a817-984d53d3be52" providerId="ADAL" clId="{4CFE1184-2B2B-DE44-8B8C-567EC9498839}" dt="2025-02-07T03:05:22.130" v="750" actId="478"/>
          <ac:spMkLst>
            <pc:docMk/>
            <pc:sldMk cId="4131900668" sldId="307"/>
            <ac:spMk id="3" creationId="{023FC83C-4117-6673-9E88-DDF95FA44427}"/>
          </ac:spMkLst>
        </pc:spChg>
        <pc:spChg chg="del">
          <ac:chgData name="김민혁" userId="6bf72cab-5a06-4035-a817-984d53d3be52" providerId="ADAL" clId="{4CFE1184-2B2B-DE44-8B8C-567EC9498839}" dt="2025-02-07T03:05:22.130" v="750" actId="478"/>
          <ac:spMkLst>
            <pc:docMk/>
            <pc:sldMk cId="4131900668" sldId="307"/>
            <ac:spMk id="4" creationId="{7416667E-84C8-40B0-949C-80B7C1C852B1}"/>
          </ac:spMkLst>
        </pc:spChg>
        <pc:spChg chg="del">
          <ac:chgData name="김민혁" userId="6bf72cab-5a06-4035-a817-984d53d3be52" providerId="ADAL" clId="{4CFE1184-2B2B-DE44-8B8C-567EC9498839}" dt="2025-02-07T03:05:22.130" v="750" actId="478"/>
          <ac:spMkLst>
            <pc:docMk/>
            <pc:sldMk cId="4131900668" sldId="307"/>
            <ac:spMk id="5" creationId="{4BFCDAAA-9E8E-6411-09BC-662729076736}"/>
          </ac:spMkLst>
        </pc:spChg>
        <pc:spChg chg="del">
          <ac:chgData name="김민혁" userId="6bf72cab-5a06-4035-a817-984d53d3be52" providerId="ADAL" clId="{4CFE1184-2B2B-DE44-8B8C-567EC9498839}" dt="2025-02-07T03:05:22.130" v="750" actId="478"/>
          <ac:spMkLst>
            <pc:docMk/>
            <pc:sldMk cId="4131900668" sldId="307"/>
            <ac:spMk id="6" creationId="{BB3605AF-8229-7A62-3040-C5AE668FD6C2}"/>
          </ac:spMkLst>
        </pc:spChg>
        <pc:spChg chg="del">
          <ac:chgData name="김민혁" userId="6bf72cab-5a06-4035-a817-984d53d3be52" providerId="ADAL" clId="{4CFE1184-2B2B-DE44-8B8C-567EC9498839}" dt="2025-02-07T03:05:22.130" v="750" actId="478"/>
          <ac:spMkLst>
            <pc:docMk/>
            <pc:sldMk cId="4131900668" sldId="307"/>
            <ac:spMk id="7" creationId="{B68B8400-2B1B-0FEB-4FB9-D3BC766D30F3}"/>
          </ac:spMkLst>
        </pc:spChg>
        <pc:spChg chg="del">
          <ac:chgData name="김민혁" userId="6bf72cab-5a06-4035-a817-984d53d3be52" providerId="ADAL" clId="{4CFE1184-2B2B-DE44-8B8C-567EC9498839}" dt="2025-02-07T03:05:22.130" v="750" actId="478"/>
          <ac:spMkLst>
            <pc:docMk/>
            <pc:sldMk cId="4131900668" sldId="307"/>
            <ac:spMk id="8" creationId="{31FDBFE4-454E-474F-7C6E-099EE7CF2EA5}"/>
          </ac:spMkLst>
        </pc:spChg>
        <pc:spChg chg="mod">
          <ac:chgData name="김민혁" userId="6bf72cab-5a06-4035-a817-984d53d3be52" providerId="ADAL" clId="{4CFE1184-2B2B-DE44-8B8C-567EC9498839}" dt="2025-02-07T07:29:16.807" v="8278" actId="1076"/>
          <ac:spMkLst>
            <pc:docMk/>
            <pc:sldMk cId="4131900668" sldId="307"/>
            <ac:spMk id="9" creationId="{798C17BF-9AFE-B5A2-1086-AE3381533496}"/>
          </ac:spMkLst>
        </pc:spChg>
        <pc:spChg chg="add del mod">
          <ac:chgData name="김민혁" userId="6bf72cab-5a06-4035-a817-984d53d3be52" providerId="ADAL" clId="{4CFE1184-2B2B-DE44-8B8C-567EC9498839}" dt="2025-02-07T03:06:09.086" v="786"/>
          <ac:spMkLst>
            <pc:docMk/>
            <pc:sldMk cId="4131900668" sldId="307"/>
            <ac:spMk id="10" creationId="{629EE43D-A865-8F54-0048-11C3F616265F}"/>
          </ac:spMkLst>
        </pc:spChg>
        <pc:spChg chg="add del mod">
          <ac:chgData name="김민혁" userId="6bf72cab-5a06-4035-a817-984d53d3be52" providerId="ADAL" clId="{4CFE1184-2B2B-DE44-8B8C-567EC9498839}" dt="2025-02-07T03:06:59.377" v="797" actId="478"/>
          <ac:spMkLst>
            <pc:docMk/>
            <pc:sldMk cId="4131900668" sldId="307"/>
            <ac:spMk id="12" creationId="{9F21FA8E-1CBA-EC8F-0A97-A640A12A48EC}"/>
          </ac:spMkLst>
        </pc:spChg>
        <pc:spChg chg="add del">
          <ac:chgData name="김민혁" userId="6bf72cab-5a06-4035-a817-984d53d3be52" providerId="ADAL" clId="{4CFE1184-2B2B-DE44-8B8C-567EC9498839}" dt="2025-02-07T03:09:00.466" v="834" actId="22"/>
          <ac:spMkLst>
            <pc:docMk/>
            <pc:sldMk cId="4131900668" sldId="307"/>
            <ac:spMk id="15" creationId="{FD9F01A2-F512-7B5F-0954-D0BC2C8F77EB}"/>
          </ac:spMkLst>
        </pc:spChg>
        <pc:spChg chg="add mod">
          <ac:chgData name="김민혁" userId="6bf72cab-5a06-4035-a817-984d53d3be52" providerId="ADAL" clId="{4CFE1184-2B2B-DE44-8B8C-567EC9498839}" dt="2025-02-07T03:10:36.038" v="890" actId="1076"/>
          <ac:spMkLst>
            <pc:docMk/>
            <pc:sldMk cId="4131900668" sldId="307"/>
            <ac:spMk id="17" creationId="{BA2E8262-C59A-96F0-9A03-B2D08829858C}"/>
          </ac:spMkLst>
        </pc:spChg>
        <pc:spChg chg="add mod">
          <ac:chgData name="김민혁" userId="6bf72cab-5a06-4035-a817-984d53d3be52" providerId="ADAL" clId="{4CFE1184-2B2B-DE44-8B8C-567EC9498839}" dt="2025-02-07T03:50:08.065" v="2572" actId="20577"/>
          <ac:spMkLst>
            <pc:docMk/>
            <pc:sldMk cId="4131900668" sldId="307"/>
            <ac:spMk id="18" creationId="{5675394B-392A-EFBB-94F1-620D0086D5E0}"/>
          </ac:spMkLst>
        </pc:spChg>
        <pc:spChg chg="add mod">
          <ac:chgData name="김민혁" userId="6bf72cab-5a06-4035-a817-984d53d3be52" providerId="ADAL" clId="{4CFE1184-2B2B-DE44-8B8C-567EC9498839}" dt="2025-02-07T07:28:45.253" v="8273" actId="167"/>
          <ac:spMkLst>
            <pc:docMk/>
            <pc:sldMk cId="4131900668" sldId="307"/>
            <ac:spMk id="20" creationId="{EF047F03-CDF9-3178-195E-662E72E8AE2B}"/>
          </ac:spMkLst>
        </pc:spChg>
        <pc:picChg chg="add mod">
          <ac:chgData name="김민혁" userId="6bf72cab-5a06-4035-a817-984d53d3be52" providerId="ADAL" clId="{4CFE1184-2B2B-DE44-8B8C-567EC9498839}" dt="2025-02-07T03:07:55.375" v="827" actId="1076"/>
          <ac:picMkLst>
            <pc:docMk/>
            <pc:sldMk cId="4131900668" sldId="307"/>
            <ac:picMk id="13" creationId="{E4CDA98B-A0A1-1E46-EABD-8B58AD55F960}"/>
          </ac:picMkLst>
        </pc:picChg>
        <pc:picChg chg="add del mod">
          <ac:chgData name="김민혁" userId="6bf72cab-5a06-4035-a817-984d53d3be52" providerId="ADAL" clId="{4CFE1184-2B2B-DE44-8B8C-567EC9498839}" dt="2025-02-07T03:06:56.582" v="794" actId="478"/>
          <ac:picMkLst>
            <pc:docMk/>
            <pc:sldMk cId="4131900668" sldId="307"/>
            <ac:picMk id="11266" creationId="{3B7D5D27-26C8-DEED-0858-22768E6A415E}"/>
          </ac:picMkLst>
        </pc:picChg>
        <pc:picChg chg="add mod">
          <ac:chgData name="김민혁" userId="6bf72cab-5a06-4035-a817-984d53d3be52" providerId="ADAL" clId="{4CFE1184-2B2B-DE44-8B8C-567EC9498839}" dt="2025-02-07T03:07:52.859" v="825" actId="1076"/>
          <ac:picMkLst>
            <pc:docMk/>
            <pc:sldMk cId="4131900668" sldId="307"/>
            <ac:picMk id="11267" creationId="{7429906C-9FD7-3976-B652-E5B1AB4657AC}"/>
          </ac:picMkLst>
        </pc:picChg>
        <pc:picChg chg="add mod">
          <ac:chgData name="김민혁" userId="6bf72cab-5a06-4035-a817-984d53d3be52" providerId="ADAL" clId="{4CFE1184-2B2B-DE44-8B8C-567EC9498839}" dt="2025-02-07T07:28:55.095" v="8274" actId="166"/>
          <ac:picMkLst>
            <pc:docMk/>
            <pc:sldMk cId="4131900668" sldId="307"/>
            <ac:picMk id="11268" creationId="{C93FA918-3578-D6A6-A619-5F1B4B74D9E8}"/>
          </ac:picMkLst>
        </pc:picChg>
        <pc:picChg chg="add mod">
          <ac:chgData name="김민혁" userId="6bf72cab-5a06-4035-a817-984d53d3be52" providerId="ADAL" clId="{4CFE1184-2B2B-DE44-8B8C-567EC9498839}" dt="2025-02-07T03:07:54.157" v="826" actId="1076"/>
          <ac:picMkLst>
            <pc:docMk/>
            <pc:sldMk cId="4131900668" sldId="307"/>
            <ac:picMk id="11270" creationId="{B52B9474-4A81-81DC-5F14-C4A22B762EF8}"/>
          </ac:picMkLst>
        </pc:picChg>
      </pc:sldChg>
      <pc:sldChg chg="addSp delSp modSp new mod">
        <pc:chgData name="김민혁" userId="6bf72cab-5a06-4035-a817-984d53d3be52" providerId="ADAL" clId="{4CFE1184-2B2B-DE44-8B8C-567EC9498839}" dt="2025-02-07T03:50:11.945" v="2575" actId="20577"/>
        <pc:sldMkLst>
          <pc:docMk/>
          <pc:sldMk cId="2662613170" sldId="308"/>
        </pc:sldMkLst>
        <pc:spChg chg="del">
          <ac:chgData name="김민혁" userId="6bf72cab-5a06-4035-a817-984d53d3be52" providerId="ADAL" clId="{4CFE1184-2B2B-DE44-8B8C-567EC9498839}" dt="2025-02-07T03:11:11.375" v="907" actId="478"/>
          <ac:spMkLst>
            <pc:docMk/>
            <pc:sldMk cId="2662613170" sldId="308"/>
            <ac:spMk id="2" creationId="{4D28B27D-D922-6A1F-4376-97E80B47611F}"/>
          </ac:spMkLst>
        </pc:spChg>
        <pc:spChg chg="del">
          <ac:chgData name="김민혁" userId="6bf72cab-5a06-4035-a817-984d53d3be52" providerId="ADAL" clId="{4CFE1184-2B2B-DE44-8B8C-567EC9498839}" dt="2025-02-07T03:11:11.375" v="907" actId="478"/>
          <ac:spMkLst>
            <pc:docMk/>
            <pc:sldMk cId="2662613170" sldId="308"/>
            <ac:spMk id="3" creationId="{0FBC5543-3532-3852-ED89-CD6ADA712095}"/>
          </ac:spMkLst>
        </pc:spChg>
        <pc:spChg chg="del">
          <ac:chgData name="김민혁" userId="6bf72cab-5a06-4035-a817-984d53d3be52" providerId="ADAL" clId="{4CFE1184-2B2B-DE44-8B8C-567EC9498839}" dt="2025-02-07T03:11:11.375" v="907" actId="478"/>
          <ac:spMkLst>
            <pc:docMk/>
            <pc:sldMk cId="2662613170" sldId="308"/>
            <ac:spMk id="4" creationId="{0AE49CCE-CC3E-14D5-EC11-7FCA203D03B6}"/>
          </ac:spMkLst>
        </pc:spChg>
        <pc:spChg chg="del">
          <ac:chgData name="김민혁" userId="6bf72cab-5a06-4035-a817-984d53d3be52" providerId="ADAL" clId="{4CFE1184-2B2B-DE44-8B8C-567EC9498839}" dt="2025-02-07T03:11:11.375" v="907" actId="478"/>
          <ac:spMkLst>
            <pc:docMk/>
            <pc:sldMk cId="2662613170" sldId="308"/>
            <ac:spMk id="5" creationId="{AF1D9EB7-9FA9-0E38-83B3-D05389E84CE0}"/>
          </ac:spMkLst>
        </pc:spChg>
        <pc:spChg chg="del">
          <ac:chgData name="김민혁" userId="6bf72cab-5a06-4035-a817-984d53d3be52" providerId="ADAL" clId="{4CFE1184-2B2B-DE44-8B8C-567EC9498839}" dt="2025-02-07T03:11:11.375" v="907" actId="478"/>
          <ac:spMkLst>
            <pc:docMk/>
            <pc:sldMk cId="2662613170" sldId="308"/>
            <ac:spMk id="6" creationId="{F1682B86-81A4-0F39-AC6E-7D03E941D7C5}"/>
          </ac:spMkLst>
        </pc:spChg>
        <pc:spChg chg="del">
          <ac:chgData name="김민혁" userId="6bf72cab-5a06-4035-a817-984d53d3be52" providerId="ADAL" clId="{4CFE1184-2B2B-DE44-8B8C-567EC9498839}" dt="2025-02-07T03:11:11.375" v="907" actId="478"/>
          <ac:spMkLst>
            <pc:docMk/>
            <pc:sldMk cId="2662613170" sldId="308"/>
            <ac:spMk id="7" creationId="{C232E265-FE7A-36BB-3870-9DED61591812}"/>
          </ac:spMkLst>
        </pc:spChg>
        <pc:spChg chg="del">
          <ac:chgData name="김민혁" userId="6bf72cab-5a06-4035-a817-984d53d3be52" providerId="ADAL" clId="{4CFE1184-2B2B-DE44-8B8C-567EC9498839}" dt="2025-02-07T03:11:11.375" v="907" actId="478"/>
          <ac:spMkLst>
            <pc:docMk/>
            <pc:sldMk cId="2662613170" sldId="308"/>
            <ac:spMk id="8" creationId="{5231F399-F850-B117-8188-F9610617B1E9}"/>
          </ac:spMkLst>
        </pc:spChg>
        <pc:spChg chg="del">
          <ac:chgData name="김민혁" userId="6bf72cab-5a06-4035-a817-984d53d3be52" providerId="ADAL" clId="{4CFE1184-2B2B-DE44-8B8C-567EC9498839}" dt="2025-02-07T03:11:39.434" v="936" actId="478"/>
          <ac:spMkLst>
            <pc:docMk/>
            <pc:sldMk cId="2662613170" sldId="308"/>
            <ac:spMk id="9" creationId="{008321CC-7AA6-E9E4-2763-13FA0DD6F7E5}"/>
          </ac:spMkLst>
        </pc:spChg>
        <pc:spChg chg="add mod">
          <ac:chgData name="김민혁" userId="6bf72cab-5a06-4035-a817-984d53d3be52" providerId="ADAL" clId="{4CFE1184-2B2B-DE44-8B8C-567EC9498839}" dt="2025-02-07T03:50:11.945" v="2575" actId="20577"/>
          <ac:spMkLst>
            <pc:docMk/>
            <pc:sldMk cId="2662613170" sldId="308"/>
            <ac:spMk id="10" creationId="{BB1F40FC-7A8F-C7B5-497D-DA2FB3393996}"/>
          </ac:spMkLst>
        </pc:spChg>
        <pc:picChg chg="add mod">
          <ac:chgData name="김민혁" userId="6bf72cab-5a06-4035-a817-984d53d3be52" providerId="ADAL" clId="{4CFE1184-2B2B-DE44-8B8C-567EC9498839}" dt="2025-02-07T03:11:37.119" v="935" actId="1038"/>
          <ac:picMkLst>
            <pc:docMk/>
            <pc:sldMk cId="2662613170" sldId="308"/>
            <ac:picMk id="12290" creationId="{BAF02C3A-8A91-C809-2BFC-5CAE6CC4FFEC}"/>
          </ac:picMkLst>
        </pc:picChg>
        <pc:picChg chg="add mod">
          <ac:chgData name="김민혁" userId="6bf72cab-5a06-4035-a817-984d53d3be52" providerId="ADAL" clId="{4CFE1184-2B2B-DE44-8B8C-567EC9498839}" dt="2025-02-07T03:11:43.123" v="937" actId="1076"/>
          <ac:picMkLst>
            <pc:docMk/>
            <pc:sldMk cId="2662613170" sldId="308"/>
            <ac:picMk id="12291" creationId="{DC7BC79C-C383-A1CF-C8B2-906207E32E93}"/>
          </ac:picMkLst>
        </pc:picChg>
      </pc:sldChg>
      <pc:sldChg chg="addSp delSp modSp new mod ord">
        <pc:chgData name="김민혁" userId="6bf72cab-5a06-4035-a817-984d53d3be52" providerId="ADAL" clId="{4CFE1184-2B2B-DE44-8B8C-567EC9498839}" dt="2025-02-07T07:44:44.066" v="8359" actId="20577"/>
        <pc:sldMkLst>
          <pc:docMk/>
          <pc:sldMk cId="1315563043" sldId="309"/>
        </pc:sldMkLst>
        <pc:spChg chg="mod">
          <ac:chgData name="김민혁" userId="6bf72cab-5a06-4035-a817-984d53d3be52" providerId="ADAL" clId="{4CFE1184-2B2B-DE44-8B8C-567EC9498839}" dt="2025-02-07T07:43:27.609" v="8319" actId="207"/>
          <ac:spMkLst>
            <pc:docMk/>
            <pc:sldMk cId="1315563043" sldId="309"/>
            <ac:spMk id="2" creationId="{F4B97687-8788-E9ED-7E65-BE818D8878CC}"/>
          </ac:spMkLst>
        </pc:spChg>
        <pc:spChg chg="del">
          <ac:chgData name="김민혁" userId="6bf72cab-5a06-4035-a817-984d53d3be52" providerId="ADAL" clId="{4CFE1184-2B2B-DE44-8B8C-567EC9498839}" dt="2025-02-07T03:13:21.400" v="940" actId="478"/>
          <ac:spMkLst>
            <pc:docMk/>
            <pc:sldMk cId="1315563043" sldId="309"/>
            <ac:spMk id="3" creationId="{D5AED7F2-CAB1-EAE3-EE1F-E37E92EEED71}"/>
          </ac:spMkLst>
        </pc:spChg>
        <pc:spChg chg="del">
          <ac:chgData name="김민혁" userId="6bf72cab-5a06-4035-a817-984d53d3be52" providerId="ADAL" clId="{4CFE1184-2B2B-DE44-8B8C-567EC9498839}" dt="2025-02-07T03:13:21.400" v="940" actId="478"/>
          <ac:spMkLst>
            <pc:docMk/>
            <pc:sldMk cId="1315563043" sldId="309"/>
            <ac:spMk id="4" creationId="{10499CBA-E825-B37F-F55E-401D38D4AB38}"/>
          </ac:spMkLst>
        </pc:spChg>
        <pc:spChg chg="del">
          <ac:chgData name="김민혁" userId="6bf72cab-5a06-4035-a817-984d53d3be52" providerId="ADAL" clId="{4CFE1184-2B2B-DE44-8B8C-567EC9498839}" dt="2025-02-07T03:13:21.400" v="940" actId="478"/>
          <ac:spMkLst>
            <pc:docMk/>
            <pc:sldMk cId="1315563043" sldId="309"/>
            <ac:spMk id="5" creationId="{9584347C-795D-43D0-0F46-0ACDB27A6EE6}"/>
          </ac:spMkLst>
        </pc:spChg>
        <pc:spChg chg="del">
          <ac:chgData name="김민혁" userId="6bf72cab-5a06-4035-a817-984d53d3be52" providerId="ADAL" clId="{4CFE1184-2B2B-DE44-8B8C-567EC9498839}" dt="2025-02-07T03:13:21.400" v="940" actId="478"/>
          <ac:spMkLst>
            <pc:docMk/>
            <pc:sldMk cId="1315563043" sldId="309"/>
            <ac:spMk id="6" creationId="{90563995-6BE3-A7F0-3264-9A7685D639B5}"/>
          </ac:spMkLst>
        </pc:spChg>
        <pc:spChg chg="del">
          <ac:chgData name="김민혁" userId="6bf72cab-5a06-4035-a817-984d53d3be52" providerId="ADAL" clId="{4CFE1184-2B2B-DE44-8B8C-567EC9498839}" dt="2025-02-07T03:13:21.400" v="940" actId="478"/>
          <ac:spMkLst>
            <pc:docMk/>
            <pc:sldMk cId="1315563043" sldId="309"/>
            <ac:spMk id="7" creationId="{B8542A49-B8E4-E721-14FE-0FFB7E03A085}"/>
          </ac:spMkLst>
        </pc:spChg>
        <pc:spChg chg="del">
          <ac:chgData name="김민혁" userId="6bf72cab-5a06-4035-a817-984d53d3be52" providerId="ADAL" clId="{4CFE1184-2B2B-DE44-8B8C-567EC9498839}" dt="2025-02-07T03:13:21.400" v="940" actId="478"/>
          <ac:spMkLst>
            <pc:docMk/>
            <pc:sldMk cId="1315563043" sldId="309"/>
            <ac:spMk id="8" creationId="{C137033B-D6B1-CC68-5586-C7542B9C9F2C}"/>
          </ac:spMkLst>
        </pc:spChg>
        <pc:spChg chg="del">
          <ac:chgData name="김민혁" userId="6bf72cab-5a06-4035-a817-984d53d3be52" providerId="ADAL" clId="{4CFE1184-2B2B-DE44-8B8C-567EC9498839}" dt="2025-02-07T03:15:02.706" v="1020" actId="478"/>
          <ac:spMkLst>
            <pc:docMk/>
            <pc:sldMk cId="1315563043" sldId="309"/>
            <ac:spMk id="9" creationId="{D28C48EA-FE89-281A-A85F-F20CB641ABD8}"/>
          </ac:spMkLst>
        </pc:spChg>
        <pc:spChg chg="add mod">
          <ac:chgData name="김민혁" userId="6bf72cab-5a06-4035-a817-984d53d3be52" providerId="ADAL" clId="{4CFE1184-2B2B-DE44-8B8C-567EC9498839}" dt="2025-02-07T07:44:44.066" v="8359" actId="20577"/>
          <ac:spMkLst>
            <pc:docMk/>
            <pc:sldMk cId="1315563043" sldId="309"/>
            <ac:spMk id="11" creationId="{CB8C7D92-92E0-EA48-545B-58441F7F2F68}"/>
          </ac:spMkLst>
        </pc:spChg>
        <pc:spChg chg="add mod">
          <ac:chgData name="김민혁" userId="6bf72cab-5a06-4035-a817-984d53d3be52" providerId="ADAL" clId="{4CFE1184-2B2B-DE44-8B8C-567EC9498839}" dt="2025-02-07T03:50:15.320" v="2578" actId="20577"/>
          <ac:spMkLst>
            <pc:docMk/>
            <pc:sldMk cId="1315563043" sldId="309"/>
            <ac:spMk id="12" creationId="{6FB8D715-216E-CC57-B019-3B9AEFC1639B}"/>
          </ac:spMkLst>
        </pc:spChg>
      </pc:sldChg>
      <pc:sldChg chg="addSp delSp modSp new mod">
        <pc:chgData name="김민혁" userId="6bf72cab-5a06-4035-a817-984d53d3be52" providerId="ADAL" clId="{4CFE1184-2B2B-DE44-8B8C-567EC9498839}" dt="2025-02-07T03:50:19.664" v="2581" actId="20577"/>
        <pc:sldMkLst>
          <pc:docMk/>
          <pc:sldMk cId="3841253422" sldId="310"/>
        </pc:sldMkLst>
        <pc:spChg chg="mod">
          <ac:chgData name="김민혁" userId="6bf72cab-5a06-4035-a817-984d53d3be52" providerId="ADAL" clId="{4CFE1184-2B2B-DE44-8B8C-567EC9498839}" dt="2025-02-07T03:16:25.116" v="1047" actId="20577"/>
          <ac:spMkLst>
            <pc:docMk/>
            <pc:sldMk cId="3841253422" sldId="310"/>
            <ac:spMk id="2" creationId="{51D6D22B-A33E-85E5-FED4-1D18EC5A56C8}"/>
          </ac:spMkLst>
        </pc:spChg>
        <pc:spChg chg="mod">
          <ac:chgData name="김민혁" userId="6bf72cab-5a06-4035-a817-984d53d3be52" providerId="ADAL" clId="{4CFE1184-2B2B-DE44-8B8C-567EC9498839}" dt="2025-02-07T03:17:10.303" v="1183" actId="255"/>
          <ac:spMkLst>
            <pc:docMk/>
            <pc:sldMk cId="3841253422" sldId="310"/>
            <ac:spMk id="3" creationId="{3C33CCFF-5A97-6102-2FCD-13811778EF78}"/>
          </ac:spMkLst>
        </pc:spChg>
        <pc:spChg chg="del">
          <ac:chgData name="김민혁" userId="6bf72cab-5a06-4035-a817-984d53d3be52" providerId="ADAL" clId="{4CFE1184-2B2B-DE44-8B8C-567EC9498839}" dt="2025-02-07T03:16:09.011" v="1028" actId="478"/>
          <ac:spMkLst>
            <pc:docMk/>
            <pc:sldMk cId="3841253422" sldId="310"/>
            <ac:spMk id="4" creationId="{04326D8B-B4C6-5181-17E0-202929882697}"/>
          </ac:spMkLst>
        </pc:spChg>
        <pc:spChg chg="del">
          <ac:chgData name="김민혁" userId="6bf72cab-5a06-4035-a817-984d53d3be52" providerId="ADAL" clId="{4CFE1184-2B2B-DE44-8B8C-567EC9498839}" dt="2025-02-07T03:16:09.011" v="1028" actId="478"/>
          <ac:spMkLst>
            <pc:docMk/>
            <pc:sldMk cId="3841253422" sldId="310"/>
            <ac:spMk id="5" creationId="{D3698397-4EF7-3B17-A3F4-B9E6F9358FE2}"/>
          </ac:spMkLst>
        </pc:spChg>
        <pc:spChg chg="del">
          <ac:chgData name="김민혁" userId="6bf72cab-5a06-4035-a817-984d53d3be52" providerId="ADAL" clId="{4CFE1184-2B2B-DE44-8B8C-567EC9498839}" dt="2025-02-07T03:16:09.011" v="1028" actId="478"/>
          <ac:spMkLst>
            <pc:docMk/>
            <pc:sldMk cId="3841253422" sldId="310"/>
            <ac:spMk id="6" creationId="{79838FB1-3888-CD85-6408-5E83AF9C2E29}"/>
          </ac:spMkLst>
        </pc:spChg>
        <pc:spChg chg="del">
          <ac:chgData name="김민혁" userId="6bf72cab-5a06-4035-a817-984d53d3be52" providerId="ADAL" clId="{4CFE1184-2B2B-DE44-8B8C-567EC9498839}" dt="2025-02-07T03:16:09.011" v="1028" actId="478"/>
          <ac:spMkLst>
            <pc:docMk/>
            <pc:sldMk cId="3841253422" sldId="310"/>
            <ac:spMk id="7" creationId="{1D782A1A-BB62-E055-95B1-AB8BA14B6F43}"/>
          </ac:spMkLst>
        </pc:spChg>
        <pc:spChg chg="del">
          <ac:chgData name="김민혁" userId="6bf72cab-5a06-4035-a817-984d53d3be52" providerId="ADAL" clId="{4CFE1184-2B2B-DE44-8B8C-567EC9498839}" dt="2025-02-07T03:16:09.011" v="1028" actId="478"/>
          <ac:spMkLst>
            <pc:docMk/>
            <pc:sldMk cId="3841253422" sldId="310"/>
            <ac:spMk id="8" creationId="{7FBD822C-C476-82A9-4FF8-29F4430FDB18}"/>
          </ac:spMkLst>
        </pc:spChg>
        <pc:spChg chg="del">
          <ac:chgData name="김민혁" userId="6bf72cab-5a06-4035-a817-984d53d3be52" providerId="ADAL" clId="{4CFE1184-2B2B-DE44-8B8C-567EC9498839}" dt="2025-02-07T03:17:27.765" v="1187" actId="478"/>
          <ac:spMkLst>
            <pc:docMk/>
            <pc:sldMk cId="3841253422" sldId="310"/>
            <ac:spMk id="9" creationId="{2DEF3DF6-7296-3EA1-2C82-12F3C9762143}"/>
          </ac:spMkLst>
        </pc:spChg>
        <pc:spChg chg="add del mod">
          <ac:chgData name="김민혁" userId="6bf72cab-5a06-4035-a817-984d53d3be52" providerId="ADAL" clId="{4CFE1184-2B2B-DE44-8B8C-567EC9498839}" dt="2025-02-07T03:17:22.293" v="1186" actId="478"/>
          <ac:spMkLst>
            <pc:docMk/>
            <pc:sldMk cId="3841253422" sldId="310"/>
            <ac:spMk id="10" creationId="{2B5F0F4B-6C7C-01B5-20CD-80E7C0BCED2D}"/>
          </ac:spMkLst>
        </pc:spChg>
        <pc:spChg chg="add mod">
          <ac:chgData name="김민혁" userId="6bf72cab-5a06-4035-a817-984d53d3be52" providerId="ADAL" clId="{4CFE1184-2B2B-DE44-8B8C-567EC9498839}" dt="2025-02-07T03:41:55.701" v="2018" actId="1037"/>
          <ac:spMkLst>
            <pc:docMk/>
            <pc:sldMk cId="3841253422" sldId="310"/>
            <ac:spMk id="17" creationId="{60D12051-D985-5531-8D8B-7A2FDD2AF602}"/>
          </ac:spMkLst>
        </pc:spChg>
        <pc:spChg chg="add mod">
          <ac:chgData name="김민혁" userId="6bf72cab-5a06-4035-a817-984d53d3be52" providerId="ADAL" clId="{4CFE1184-2B2B-DE44-8B8C-567EC9498839}" dt="2025-02-07T03:47:29.010" v="2542" actId="20577"/>
          <ac:spMkLst>
            <pc:docMk/>
            <pc:sldMk cId="3841253422" sldId="310"/>
            <ac:spMk id="18" creationId="{B04B7033-806D-A952-6B17-DF1DEEC39B91}"/>
          </ac:spMkLst>
        </pc:spChg>
        <pc:spChg chg="add mod">
          <ac:chgData name="김민혁" userId="6bf72cab-5a06-4035-a817-984d53d3be52" providerId="ADAL" clId="{4CFE1184-2B2B-DE44-8B8C-567EC9498839}" dt="2025-02-07T03:41:55.701" v="2018" actId="1037"/>
          <ac:spMkLst>
            <pc:docMk/>
            <pc:sldMk cId="3841253422" sldId="310"/>
            <ac:spMk id="19" creationId="{DFA37C60-2E86-B7A6-B904-4262F9E12017}"/>
          </ac:spMkLst>
        </pc:spChg>
        <pc:spChg chg="add mod">
          <ac:chgData name="김민혁" userId="6bf72cab-5a06-4035-a817-984d53d3be52" providerId="ADAL" clId="{4CFE1184-2B2B-DE44-8B8C-567EC9498839}" dt="2025-02-07T03:50:19.664" v="2581" actId="20577"/>
          <ac:spMkLst>
            <pc:docMk/>
            <pc:sldMk cId="3841253422" sldId="310"/>
            <ac:spMk id="20" creationId="{084C4359-A68B-DB40-FD3D-84876603F2FB}"/>
          </ac:spMkLst>
        </pc:spChg>
        <pc:picChg chg="add del mod">
          <ac:chgData name="김민혁" userId="6bf72cab-5a06-4035-a817-984d53d3be52" providerId="ADAL" clId="{4CFE1184-2B2B-DE44-8B8C-567EC9498839}" dt="2025-02-07T03:18:54.321" v="1207" actId="478"/>
          <ac:picMkLst>
            <pc:docMk/>
            <pc:sldMk cId="3841253422" sldId="310"/>
            <ac:picMk id="11" creationId="{3AA0F4AD-EDC7-B5E9-3030-F15F6166A250}"/>
          </ac:picMkLst>
        </pc:picChg>
        <pc:picChg chg="add del mod">
          <ac:chgData name="김민혁" userId="6bf72cab-5a06-4035-a817-984d53d3be52" providerId="ADAL" clId="{4CFE1184-2B2B-DE44-8B8C-567EC9498839}" dt="2025-02-07T03:18:54.809" v="1208" actId="478"/>
          <ac:picMkLst>
            <pc:docMk/>
            <pc:sldMk cId="3841253422" sldId="310"/>
            <ac:picMk id="12" creationId="{BFBD8E0B-9B89-0E1B-5F96-98246DD08FEC}"/>
          </ac:picMkLst>
        </pc:picChg>
        <pc:picChg chg="add del mod">
          <ac:chgData name="김민혁" userId="6bf72cab-5a06-4035-a817-984d53d3be52" providerId="ADAL" clId="{4CFE1184-2B2B-DE44-8B8C-567EC9498839}" dt="2025-02-07T03:20:01.724" v="1251" actId="478"/>
          <ac:picMkLst>
            <pc:docMk/>
            <pc:sldMk cId="3841253422" sldId="310"/>
            <ac:picMk id="13" creationId="{EFD1BF61-F7A0-017D-9A5B-7C0C4209BD08}"/>
          </ac:picMkLst>
        </pc:picChg>
        <pc:picChg chg="add del mod">
          <ac:chgData name="김민혁" userId="6bf72cab-5a06-4035-a817-984d53d3be52" providerId="ADAL" clId="{4CFE1184-2B2B-DE44-8B8C-567EC9498839}" dt="2025-02-07T03:20:02.155" v="1252" actId="478"/>
          <ac:picMkLst>
            <pc:docMk/>
            <pc:sldMk cId="3841253422" sldId="310"/>
            <ac:picMk id="14" creationId="{DEDF2933-CF35-9875-9153-868E1F1886EC}"/>
          </ac:picMkLst>
        </pc:picChg>
        <pc:picChg chg="add mod">
          <ac:chgData name="김민혁" userId="6bf72cab-5a06-4035-a817-984d53d3be52" providerId="ADAL" clId="{4CFE1184-2B2B-DE44-8B8C-567EC9498839}" dt="2025-02-07T03:41:55.701" v="2018" actId="1037"/>
          <ac:picMkLst>
            <pc:docMk/>
            <pc:sldMk cId="3841253422" sldId="310"/>
            <ac:picMk id="15" creationId="{ADD2E73F-2971-61CD-3559-5A44C03F2461}"/>
          </ac:picMkLst>
        </pc:picChg>
        <pc:picChg chg="add mod">
          <ac:chgData name="김민혁" userId="6bf72cab-5a06-4035-a817-984d53d3be52" providerId="ADAL" clId="{4CFE1184-2B2B-DE44-8B8C-567EC9498839}" dt="2025-02-07T03:41:55.701" v="2018" actId="1037"/>
          <ac:picMkLst>
            <pc:docMk/>
            <pc:sldMk cId="3841253422" sldId="310"/>
            <ac:picMk id="16" creationId="{62B6E3AD-0A71-B163-5FA8-6ACFB54FD60F}"/>
          </ac:picMkLst>
        </pc:picChg>
        <pc:picChg chg="add del mod">
          <ac:chgData name="김민혁" userId="6bf72cab-5a06-4035-a817-984d53d3be52" providerId="ADAL" clId="{4CFE1184-2B2B-DE44-8B8C-567EC9498839}" dt="2025-02-07T03:17:22.293" v="1186" actId="478"/>
          <ac:picMkLst>
            <pc:docMk/>
            <pc:sldMk cId="3841253422" sldId="310"/>
            <ac:picMk id="13314" creationId="{6CA52C06-67B4-7DCD-3082-EB8A77E618E6}"/>
          </ac:picMkLst>
        </pc:picChg>
        <pc:picChg chg="add del mod">
          <ac:chgData name="김민혁" userId="6bf72cab-5a06-4035-a817-984d53d3be52" providerId="ADAL" clId="{4CFE1184-2B2B-DE44-8B8C-567EC9498839}" dt="2025-02-07T03:17:22.293" v="1186" actId="478"/>
          <ac:picMkLst>
            <pc:docMk/>
            <pc:sldMk cId="3841253422" sldId="310"/>
            <ac:picMk id="13315" creationId="{8D26A353-8EEF-F531-BB99-C9CC954F50EA}"/>
          </ac:picMkLst>
        </pc:picChg>
        <pc:picChg chg="add del mod">
          <ac:chgData name="김민혁" userId="6bf72cab-5a06-4035-a817-984d53d3be52" providerId="ADAL" clId="{4CFE1184-2B2B-DE44-8B8C-567EC9498839}" dt="2025-02-07T03:17:22.293" v="1186" actId="478"/>
          <ac:picMkLst>
            <pc:docMk/>
            <pc:sldMk cId="3841253422" sldId="310"/>
            <ac:picMk id="13316" creationId="{9C72969C-9729-3F82-E388-101D29A924D7}"/>
          </ac:picMkLst>
        </pc:picChg>
        <pc:picChg chg="add del mod">
          <ac:chgData name="김민혁" userId="6bf72cab-5a06-4035-a817-984d53d3be52" providerId="ADAL" clId="{4CFE1184-2B2B-DE44-8B8C-567EC9498839}" dt="2025-02-07T03:17:22.293" v="1186" actId="478"/>
          <ac:picMkLst>
            <pc:docMk/>
            <pc:sldMk cId="3841253422" sldId="310"/>
            <ac:picMk id="13317" creationId="{85D8162D-FFCD-FADF-B5C4-999A92368243}"/>
          </ac:picMkLst>
        </pc:picChg>
        <pc:picChg chg="add del mod">
          <ac:chgData name="김민혁" userId="6bf72cab-5a06-4035-a817-984d53d3be52" providerId="ADAL" clId="{4CFE1184-2B2B-DE44-8B8C-567EC9498839}" dt="2025-02-07T03:17:22.293" v="1186" actId="478"/>
          <ac:picMkLst>
            <pc:docMk/>
            <pc:sldMk cId="3841253422" sldId="310"/>
            <ac:picMk id="13318" creationId="{89490909-3447-4FB6-E258-5DE921E86021}"/>
          </ac:picMkLst>
        </pc:picChg>
        <pc:picChg chg="add del mod">
          <ac:chgData name="김민혁" userId="6bf72cab-5a06-4035-a817-984d53d3be52" providerId="ADAL" clId="{4CFE1184-2B2B-DE44-8B8C-567EC9498839}" dt="2025-02-07T03:17:22.293" v="1186" actId="478"/>
          <ac:picMkLst>
            <pc:docMk/>
            <pc:sldMk cId="3841253422" sldId="310"/>
            <ac:picMk id="13319" creationId="{8062EB77-BECC-15C8-CA4B-3BC92B93E472}"/>
          </ac:picMkLst>
        </pc:picChg>
        <pc:picChg chg="add del mod">
          <ac:chgData name="김민혁" userId="6bf72cab-5a06-4035-a817-984d53d3be52" providerId="ADAL" clId="{4CFE1184-2B2B-DE44-8B8C-567EC9498839}" dt="2025-02-07T03:17:22.293" v="1186" actId="478"/>
          <ac:picMkLst>
            <pc:docMk/>
            <pc:sldMk cId="3841253422" sldId="310"/>
            <ac:picMk id="13320" creationId="{BC27C6EA-5838-C485-60FE-50A5278CA089}"/>
          </ac:picMkLst>
        </pc:picChg>
        <pc:picChg chg="add mod">
          <ac:chgData name="김민혁" userId="6bf72cab-5a06-4035-a817-984d53d3be52" providerId="ADAL" clId="{4CFE1184-2B2B-DE44-8B8C-567EC9498839}" dt="2025-02-07T03:41:55.701" v="2018" actId="1037"/>
          <ac:picMkLst>
            <pc:docMk/>
            <pc:sldMk cId="3841253422" sldId="310"/>
            <ac:picMk id="13322" creationId="{8F161562-8BB4-C115-847E-1F04775C0FD9}"/>
          </ac:picMkLst>
        </pc:picChg>
        <pc:picChg chg="add mod">
          <ac:chgData name="김민혁" userId="6bf72cab-5a06-4035-a817-984d53d3be52" providerId="ADAL" clId="{4CFE1184-2B2B-DE44-8B8C-567EC9498839}" dt="2025-02-07T03:41:55.701" v="2018" actId="1037"/>
          <ac:picMkLst>
            <pc:docMk/>
            <pc:sldMk cId="3841253422" sldId="310"/>
            <ac:picMk id="13324" creationId="{7FD0278F-9827-8656-C844-B3258B0DAF1A}"/>
          </ac:picMkLst>
        </pc:picChg>
        <pc:picChg chg="add mod">
          <ac:chgData name="김민혁" userId="6bf72cab-5a06-4035-a817-984d53d3be52" providerId="ADAL" clId="{4CFE1184-2B2B-DE44-8B8C-567EC9498839}" dt="2025-02-07T03:41:55.701" v="2018" actId="1037"/>
          <ac:picMkLst>
            <pc:docMk/>
            <pc:sldMk cId="3841253422" sldId="310"/>
            <ac:picMk id="13326" creationId="{043C4ACD-B750-C8D5-2AA3-FF44AC05AB6D}"/>
          </ac:picMkLst>
        </pc:picChg>
        <pc:picChg chg="add mod">
          <ac:chgData name="김민혁" userId="6bf72cab-5a06-4035-a817-984d53d3be52" providerId="ADAL" clId="{4CFE1184-2B2B-DE44-8B8C-567EC9498839}" dt="2025-02-07T03:41:55.701" v="2018" actId="1037"/>
          <ac:picMkLst>
            <pc:docMk/>
            <pc:sldMk cId="3841253422" sldId="310"/>
            <ac:picMk id="13328" creationId="{344BAE05-FD1F-226C-A3FA-86B8C39E2CF7}"/>
          </ac:picMkLst>
        </pc:picChg>
        <pc:picChg chg="add mod">
          <ac:chgData name="김민혁" userId="6bf72cab-5a06-4035-a817-984d53d3be52" providerId="ADAL" clId="{4CFE1184-2B2B-DE44-8B8C-567EC9498839}" dt="2025-02-07T03:41:55.701" v="2018" actId="1037"/>
          <ac:picMkLst>
            <pc:docMk/>
            <pc:sldMk cId="3841253422" sldId="310"/>
            <ac:picMk id="13330" creationId="{3B9A1533-C1C3-5262-81E4-6C39123B542C}"/>
          </ac:picMkLst>
        </pc:picChg>
      </pc:sldChg>
      <pc:sldChg chg="addSp delSp modSp new mod ord">
        <pc:chgData name="김민혁" userId="6bf72cab-5a06-4035-a817-984d53d3be52" providerId="ADAL" clId="{4CFE1184-2B2B-DE44-8B8C-567EC9498839}" dt="2025-02-07T08:16:47.829" v="9166" actId="20577"/>
        <pc:sldMkLst>
          <pc:docMk/>
          <pc:sldMk cId="3751172033" sldId="311"/>
        </pc:sldMkLst>
        <pc:spChg chg="mod">
          <ac:chgData name="김민혁" userId="6bf72cab-5a06-4035-a817-984d53d3be52" providerId="ADAL" clId="{4CFE1184-2B2B-DE44-8B8C-567EC9498839}" dt="2025-02-07T07:40:55.657" v="8302" actId="2711"/>
          <ac:spMkLst>
            <pc:docMk/>
            <pc:sldMk cId="3751172033" sldId="311"/>
            <ac:spMk id="2" creationId="{7AA3A145-87FE-D329-E1E6-E1F6D20C274F}"/>
          </ac:spMkLst>
        </pc:spChg>
        <pc:spChg chg="mod">
          <ac:chgData name="김민혁" userId="6bf72cab-5a06-4035-a817-984d53d3be52" providerId="ADAL" clId="{4CFE1184-2B2B-DE44-8B8C-567EC9498839}" dt="2025-02-07T08:16:47.829" v="9166" actId="20577"/>
          <ac:spMkLst>
            <pc:docMk/>
            <pc:sldMk cId="3751172033" sldId="311"/>
            <ac:spMk id="3" creationId="{EB31FA7B-45E0-3A20-F6A0-99885BCB633F}"/>
          </ac:spMkLst>
        </pc:spChg>
        <pc:spChg chg="del">
          <ac:chgData name="김민혁" userId="6bf72cab-5a06-4035-a817-984d53d3be52" providerId="ADAL" clId="{4CFE1184-2B2B-DE44-8B8C-567EC9498839}" dt="2025-02-07T03:25:01.340" v="1423" actId="478"/>
          <ac:spMkLst>
            <pc:docMk/>
            <pc:sldMk cId="3751172033" sldId="311"/>
            <ac:spMk id="4" creationId="{7CAC5375-863D-C434-08AA-D78628954B49}"/>
          </ac:spMkLst>
        </pc:spChg>
        <pc:spChg chg="add mod">
          <ac:chgData name="김민혁" userId="6bf72cab-5a06-4035-a817-984d53d3be52" providerId="ADAL" clId="{4CFE1184-2B2B-DE44-8B8C-567EC9498839}" dt="2025-02-07T07:46:43.540" v="8380" actId="1037"/>
          <ac:spMkLst>
            <pc:docMk/>
            <pc:sldMk cId="3751172033" sldId="311"/>
            <ac:spMk id="4" creationId="{F372578C-8475-DDB2-253C-76E8E8C7714D}"/>
          </ac:spMkLst>
        </pc:spChg>
        <pc:spChg chg="add mod">
          <ac:chgData name="김민혁" userId="6bf72cab-5a06-4035-a817-984d53d3be52" providerId="ADAL" clId="{4CFE1184-2B2B-DE44-8B8C-567EC9498839}" dt="2025-02-07T07:47:07.838" v="8392" actId="1035"/>
          <ac:spMkLst>
            <pc:docMk/>
            <pc:sldMk cId="3751172033" sldId="311"/>
            <ac:spMk id="5" creationId="{9BAF33A1-24B5-D73F-BEA9-C944BD5F18D1}"/>
          </ac:spMkLst>
        </pc:spChg>
        <pc:spChg chg="del">
          <ac:chgData name="김민혁" userId="6bf72cab-5a06-4035-a817-984d53d3be52" providerId="ADAL" clId="{4CFE1184-2B2B-DE44-8B8C-567EC9498839}" dt="2025-02-07T03:25:01.340" v="1423" actId="478"/>
          <ac:spMkLst>
            <pc:docMk/>
            <pc:sldMk cId="3751172033" sldId="311"/>
            <ac:spMk id="5" creationId="{AFFB8824-4203-752F-4ABC-B1A8FC8C41A6}"/>
          </ac:spMkLst>
        </pc:spChg>
        <pc:spChg chg="del">
          <ac:chgData name="김민혁" userId="6bf72cab-5a06-4035-a817-984d53d3be52" providerId="ADAL" clId="{4CFE1184-2B2B-DE44-8B8C-567EC9498839}" dt="2025-02-07T03:25:01.340" v="1423" actId="478"/>
          <ac:spMkLst>
            <pc:docMk/>
            <pc:sldMk cId="3751172033" sldId="311"/>
            <ac:spMk id="6" creationId="{25A0C60E-73F8-57E3-0627-1E7F0057F731}"/>
          </ac:spMkLst>
        </pc:spChg>
        <pc:spChg chg="del">
          <ac:chgData name="김민혁" userId="6bf72cab-5a06-4035-a817-984d53d3be52" providerId="ADAL" clId="{4CFE1184-2B2B-DE44-8B8C-567EC9498839}" dt="2025-02-07T03:25:01.340" v="1423" actId="478"/>
          <ac:spMkLst>
            <pc:docMk/>
            <pc:sldMk cId="3751172033" sldId="311"/>
            <ac:spMk id="7" creationId="{E7272434-B757-CB82-772A-42440E95B242}"/>
          </ac:spMkLst>
        </pc:spChg>
        <pc:spChg chg="del">
          <ac:chgData name="김민혁" userId="6bf72cab-5a06-4035-a817-984d53d3be52" providerId="ADAL" clId="{4CFE1184-2B2B-DE44-8B8C-567EC9498839}" dt="2025-02-07T03:25:01.340" v="1423" actId="478"/>
          <ac:spMkLst>
            <pc:docMk/>
            <pc:sldMk cId="3751172033" sldId="311"/>
            <ac:spMk id="8" creationId="{7BE51BA3-3378-C306-F632-F4580137FDD7}"/>
          </ac:spMkLst>
        </pc:spChg>
        <pc:spChg chg="add del mod">
          <ac:chgData name="김민혁" userId="6bf72cab-5a06-4035-a817-984d53d3be52" providerId="ADAL" clId="{4CFE1184-2B2B-DE44-8B8C-567EC9498839}" dt="2025-02-07T03:26:24.802" v="1486"/>
          <ac:spMkLst>
            <pc:docMk/>
            <pc:sldMk cId="3751172033" sldId="311"/>
            <ac:spMk id="9" creationId="{7CDC18EA-2CA1-900A-0316-B102DE36878F}"/>
          </ac:spMkLst>
        </pc:spChg>
        <pc:spChg chg="add mod">
          <ac:chgData name="김민혁" userId="6bf72cab-5a06-4035-a817-984d53d3be52" providerId="ADAL" clId="{4CFE1184-2B2B-DE44-8B8C-567EC9498839}" dt="2025-02-07T03:25:52.884" v="1455"/>
          <ac:spMkLst>
            <pc:docMk/>
            <pc:sldMk cId="3751172033" sldId="311"/>
            <ac:spMk id="12" creationId="{F0B6E96A-F1E4-847A-9B0D-8FA75FAC4B33}"/>
          </ac:spMkLst>
        </pc:spChg>
        <pc:spChg chg="add mod">
          <ac:chgData name="김민혁" userId="6bf72cab-5a06-4035-a817-984d53d3be52" providerId="ADAL" clId="{4CFE1184-2B2B-DE44-8B8C-567EC9498839}" dt="2025-02-07T07:40:55.657" v="8302" actId="2711"/>
          <ac:spMkLst>
            <pc:docMk/>
            <pc:sldMk cId="3751172033" sldId="311"/>
            <ac:spMk id="13" creationId="{A59CBB39-EEEF-874C-070F-C4F0596AAC72}"/>
          </ac:spMkLst>
        </pc:spChg>
        <pc:spChg chg="add del mod">
          <ac:chgData name="김민혁" userId="6bf72cab-5a06-4035-a817-984d53d3be52" providerId="ADAL" clId="{4CFE1184-2B2B-DE44-8B8C-567EC9498839}" dt="2025-02-07T03:26:34.353" v="1490" actId="478"/>
          <ac:spMkLst>
            <pc:docMk/>
            <pc:sldMk cId="3751172033" sldId="311"/>
            <ac:spMk id="15" creationId="{46684C71-0A3A-B77C-64F9-61AE32A10655}"/>
          </ac:spMkLst>
        </pc:spChg>
        <pc:spChg chg="add mod">
          <ac:chgData name="김민혁" userId="6bf72cab-5a06-4035-a817-984d53d3be52" providerId="ADAL" clId="{4CFE1184-2B2B-DE44-8B8C-567EC9498839}" dt="2025-02-07T07:40:55.657" v="8302" actId="2711"/>
          <ac:spMkLst>
            <pc:docMk/>
            <pc:sldMk cId="3751172033" sldId="311"/>
            <ac:spMk id="16" creationId="{A2BC8ECF-2B1A-5C46-BCB4-79FF9ED32B16}"/>
          </ac:spMkLst>
        </pc:spChg>
        <pc:spChg chg="add mod">
          <ac:chgData name="김민혁" userId="6bf72cab-5a06-4035-a817-984d53d3be52" providerId="ADAL" clId="{4CFE1184-2B2B-DE44-8B8C-567EC9498839}" dt="2025-02-07T07:40:55.657" v="8302" actId="2711"/>
          <ac:spMkLst>
            <pc:docMk/>
            <pc:sldMk cId="3751172033" sldId="311"/>
            <ac:spMk id="17" creationId="{F446F917-4DA0-8B1D-BEFB-D75ACD63811B}"/>
          </ac:spMkLst>
        </pc:spChg>
        <pc:spChg chg="add mod">
          <ac:chgData name="김민혁" userId="6bf72cab-5a06-4035-a817-984d53d3be52" providerId="ADAL" clId="{4CFE1184-2B2B-DE44-8B8C-567EC9498839}" dt="2025-02-07T07:40:55.657" v="8302" actId="2711"/>
          <ac:spMkLst>
            <pc:docMk/>
            <pc:sldMk cId="3751172033" sldId="311"/>
            <ac:spMk id="18" creationId="{4A3300EF-AE14-5333-8B40-9C460862E777}"/>
          </ac:spMkLst>
        </pc:spChg>
        <pc:spChg chg="add del mod">
          <ac:chgData name="김민혁" userId="6bf72cab-5a06-4035-a817-984d53d3be52" providerId="ADAL" clId="{4CFE1184-2B2B-DE44-8B8C-567EC9498839}" dt="2025-02-07T03:30:45.823" v="1627"/>
          <ac:spMkLst>
            <pc:docMk/>
            <pc:sldMk cId="3751172033" sldId="311"/>
            <ac:spMk id="19" creationId="{F1D40B27-A85F-9677-4AD0-6A5EF2E90B35}"/>
          </ac:spMkLst>
        </pc:spChg>
        <pc:spChg chg="add mod">
          <ac:chgData name="김민혁" userId="6bf72cab-5a06-4035-a817-984d53d3be52" providerId="ADAL" clId="{4CFE1184-2B2B-DE44-8B8C-567EC9498839}" dt="2025-02-07T07:40:55.657" v="8302" actId="2711"/>
          <ac:spMkLst>
            <pc:docMk/>
            <pc:sldMk cId="3751172033" sldId="311"/>
            <ac:spMk id="22" creationId="{EA5C1AA5-8D06-C4EF-5DAA-C56850507F0E}"/>
          </ac:spMkLst>
        </pc:spChg>
        <pc:spChg chg="add mod">
          <ac:chgData name="김민혁" userId="6bf72cab-5a06-4035-a817-984d53d3be52" providerId="ADAL" clId="{4CFE1184-2B2B-DE44-8B8C-567EC9498839}" dt="2025-02-07T07:40:55.657" v="8302" actId="2711"/>
          <ac:spMkLst>
            <pc:docMk/>
            <pc:sldMk cId="3751172033" sldId="311"/>
            <ac:spMk id="23" creationId="{80A825CD-CD4F-59C7-9D0E-8AF168CD73D6}"/>
          </ac:spMkLst>
        </pc:spChg>
        <pc:graphicFrameChg chg="add mod">
          <ac:chgData name="김민혁" userId="6bf72cab-5a06-4035-a817-984d53d3be52" providerId="ADAL" clId="{4CFE1184-2B2B-DE44-8B8C-567EC9498839}" dt="2025-02-07T03:25:52.884" v="1455"/>
          <ac:graphicFrameMkLst>
            <pc:docMk/>
            <pc:sldMk cId="3751172033" sldId="311"/>
            <ac:graphicFrameMk id="10" creationId="{BD0407B1-4C77-9C58-235E-80BD1AB05C4B}"/>
          </ac:graphicFrameMkLst>
        </pc:graphicFrameChg>
        <pc:graphicFrameChg chg="add mod">
          <ac:chgData name="김민혁" userId="6bf72cab-5a06-4035-a817-984d53d3be52" providerId="ADAL" clId="{4CFE1184-2B2B-DE44-8B8C-567EC9498839}" dt="2025-02-07T03:25:49.049" v="1454" actId="27636"/>
          <ac:graphicFrameMkLst>
            <pc:docMk/>
            <pc:sldMk cId="3751172033" sldId="311"/>
            <ac:graphicFrameMk id="11" creationId="{D33DBCC8-E6B4-6A43-3793-432DC0361F43}"/>
          </ac:graphicFrameMkLst>
        </pc:graphicFrameChg>
        <pc:graphicFrameChg chg="add mod modGraphic">
          <ac:chgData name="김민혁" userId="6bf72cab-5a06-4035-a817-984d53d3be52" providerId="ADAL" clId="{4CFE1184-2B2B-DE44-8B8C-567EC9498839}" dt="2025-02-07T07:41:17.243" v="8305" actId="14734"/>
          <ac:graphicFrameMkLst>
            <pc:docMk/>
            <pc:sldMk cId="3751172033" sldId="311"/>
            <ac:graphicFrameMk id="14" creationId="{FB2528F8-5BE2-EF57-51F1-E41E10FA2226}"/>
          </ac:graphicFrameMkLst>
        </pc:graphicFrameChg>
        <pc:graphicFrameChg chg="add mod modGraphic">
          <ac:chgData name="김민혁" userId="6bf72cab-5a06-4035-a817-984d53d3be52" providerId="ADAL" clId="{4CFE1184-2B2B-DE44-8B8C-567EC9498839}" dt="2025-02-07T08:16:14.579" v="9139" actId="20577"/>
          <ac:graphicFrameMkLst>
            <pc:docMk/>
            <pc:sldMk cId="3751172033" sldId="311"/>
            <ac:graphicFrameMk id="21" creationId="{C1E0EED6-F78A-E337-860B-4853491F236C}"/>
          </ac:graphicFrameMkLst>
        </pc:graphicFrameChg>
        <pc:picChg chg="add mod">
          <ac:chgData name="김민혁" userId="6bf72cab-5a06-4035-a817-984d53d3be52" providerId="ADAL" clId="{4CFE1184-2B2B-DE44-8B8C-567EC9498839}" dt="2025-02-07T07:40:55.657" v="8302" actId="2711"/>
          <ac:picMkLst>
            <pc:docMk/>
            <pc:sldMk cId="3751172033" sldId="311"/>
            <ac:picMk id="20" creationId="{123D088C-66E8-1D60-50A0-4EE5C75654BC}"/>
          </ac:picMkLst>
        </pc:picChg>
        <pc:picChg chg="add mod">
          <ac:chgData name="김민혁" userId="6bf72cab-5a06-4035-a817-984d53d3be52" providerId="ADAL" clId="{4CFE1184-2B2B-DE44-8B8C-567EC9498839}" dt="2025-02-07T03:25:52.884" v="1455"/>
          <ac:picMkLst>
            <pc:docMk/>
            <pc:sldMk cId="3751172033" sldId="311"/>
            <ac:picMk id="14338" creationId="{94E68EAD-B2F1-C9D2-429E-CC88967F7B48}"/>
          </ac:picMkLst>
        </pc:picChg>
        <pc:picChg chg="add mod">
          <ac:chgData name="김민혁" userId="6bf72cab-5a06-4035-a817-984d53d3be52" providerId="ADAL" clId="{4CFE1184-2B2B-DE44-8B8C-567EC9498839}" dt="2025-02-07T07:40:55.657" v="8302" actId="2711"/>
          <ac:picMkLst>
            <pc:docMk/>
            <pc:sldMk cId="3751172033" sldId="311"/>
            <ac:picMk id="14341" creationId="{40E4280B-2015-B79B-FB4D-FE7E79FF2CE0}"/>
          </ac:picMkLst>
        </pc:picChg>
      </pc:sldChg>
      <pc:sldChg chg="addSp delSp modSp new mod">
        <pc:chgData name="김민혁" userId="6bf72cab-5a06-4035-a817-984d53d3be52" providerId="ADAL" clId="{4CFE1184-2B2B-DE44-8B8C-567EC9498839}" dt="2025-02-07T05:55:16.518" v="3940" actId="207"/>
        <pc:sldMkLst>
          <pc:docMk/>
          <pc:sldMk cId="2382180683" sldId="312"/>
        </pc:sldMkLst>
        <pc:spChg chg="mod">
          <ac:chgData name="김민혁" userId="6bf72cab-5a06-4035-a817-984d53d3be52" providerId="ADAL" clId="{4CFE1184-2B2B-DE44-8B8C-567EC9498839}" dt="2025-02-07T03:42:41.765" v="2043" actId="20577"/>
          <ac:spMkLst>
            <pc:docMk/>
            <pc:sldMk cId="2382180683" sldId="312"/>
            <ac:spMk id="2" creationId="{02037C8A-041F-E54F-C1CC-19F471EEE3FA}"/>
          </ac:spMkLst>
        </pc:spChg>
        <pc:spChg chg="mod">
          <ac:chgData name="김민혁" userId="6bf72cab-5a06-4035-a817-984d53d3be52" providerId="ADAL" clId="{4CFE1184-2B2B-DE44-8B8C-567EC9498839}" dt="2025-02-07T05:55:16.518" v="3940" actId="207"/>
          <ac:spMkLst>
            <pc:docMk/>
            <pc:sldMk cId="2382180683" sldId="312"/>
            <ac:spMk id="3" creationId="{1217FE9B-935C-3D4D-4288-23AD3B450011}"/>
          </ac:spMkLst>
        </pc:spChg>
        <pc:spChg chg="del">
          <ac:chgData name="김민혁" userId="6bf72cab-5a06-4035-a817-984d53d3be52" providerId="ADAL" clId="{4CFE1184-2B2B-DE44-8B8C-567EC9498839}" dt="2025-02-07T03:42:25.519" v="2019" actId="478"/>
          <ac:spMkLst>
            <pc:docMk/>
            <pc:sldMk cId="2382180683" sldId="312"/>
            <ac:spMk id="4" creationId="{B7B4E399-4660-7274-1AE7-7712623C4E42}"/>
          </ac:spMkLst>
        </pc:spChg>
        <pc:spChg chg="del">
          <ac:chgData name="김민혁" userId="6bf72cab-5a06-4035-a817-984d53d3be52" providerId="ADAL" clId="{4CFE1184-2B2B-DE44-8B8C-567EC9498839}" dt="2025-02-07T03:42:25.519" v="2019" actId="478"/>
          <ac:spMkLst>
            <pc:docMk/>
            <pc:sldMk cId="2382180683" sldId="312"/>
            <ac:spMk id="5" creationId="{B18570C9-7ECB-D279-A986-F4BF4E456EFD}"/>
          </ac:spMkLst>
        </pc:spChg>
        <pc:spChg chg="del">
          <ac:chgData name="김민혁" userId="6bf72cab-5a06-4035-a817-984d53d3be52" providerId="ADAL" clId="{4CFE1184-2B2B-DE44-8B8C-567EC9498839}" dt="2025-02-07T03:42:25.519" v="2019" actId="478"/>
          <ac:spMkLst>
            <pc:docMk/>
            <pc:sldMk cId="2382180683" sldId="312"/>
            <ac:spMk id="6" creationId="{16880AA6-509B-08C7-3F01-77608EC1B1CC}"/>
          </ac:spMkLst>
        </pc:spChg>
        <pc:spChg chg="del">
          <ac:chgData name="김민혁" userId="6bf72cab-5a06-4035-a817-984d53d3be52" providerId="ADAL" clId="{4CFE1184-2B2B-DE44-8B8C-567EC9498839}" dt="2025-02-07T03:42:25.519" v="2019" actId="478"/>
          <ac:spMkLst>
            <pc:docMk/>
            <pc:sldMk cId="2382180683" sldId="312"/>
            <ac:spMk id="7" creationId="{AF3BB718-CB11-3040-CBF1-52FE44ECF66D}"/>
          </ac:spMkLst>
        </pc:spChg>
        <pc:spChg chg="del mod">
          <ac:chgData name="김민혁" userId="6bf72cab-5a06-4035-a817-984d53d3be52" providerId="ADAL" clId="{4CFE1184-2B2B-DE44-8B8C-567EC9498839}" dt="2025-02-07T03:42:25.519" v="2019" actId="478"/>
          <ac:spMkLst>
            <pc:docMk/>
            <pc:sldMk cId="2382180683" sldId="312"/>
            <ac:spMk id="8" creationId="{B5AB4D6C-6191-0738-3666-C25A2C0A1994}"/>
          </ac:spMkLst>
        </pc:spChg>
        <pc:spChg chg="del mod">
          <ac:chgData name="김민혁" userId="6bf72cab-5a06-4035-a817-984d53d3be52" providerId="ADAL" clId="{4CFE1184-2B2B-DE44-8B8C-567EC9498839}" dt="2025-02-07T05:43:47.108" v="3666" actId="478"/>
          <ac:spMkLst>
            <pc:docMk/>
            <pc:sldMk cId="2382180683" sldId="312"/>
            <ac:spMk id="9" creationId="{A70D26F7-1AED-78E5-7B8C-236AC91BDA3E}"/>
          </ac:spMkLst>
        </pc:spChg>
        <pc:spChg chg="add del mod">
          <ac:chgData name="김민혁" userId="6bf72cab-5a06-4035-a817-984d53d3be52" providerId="ADAL" clId="{4CFE1184-2B2B-DE44-8B8C-567EC9498839}" dt="2025-02-07T03:45:50.924" v="2238"/>
          <ac:spMkLst>
            <pc:docMk/>
            <pc:sldMk cId="2382180683" sldId="312"/>
            <ac:spMk id="10" creationId="{82A0E93E-9ABD-1D16-7AB0-9AD5B0F1C705}"/>
          </ac:spMkLst>
        </pc:spChg>
        <pc:spChg chg="add mod">
          <ac:chgData name="김민혁" userId="6bf72cab-5a06-4035-a817-984d53d3be52" providerId="ADAL" clId="{4CFE1184-2B2B-DE44-8B8C-567EC9498839}" dt="2025-02-07T03:46:12.886" v="2239"/>
          <ac:spMkLst>
            <pc:docMk/>
            <pc:sldMk cId="2382180683" sldId="312"/>
            <ac:spMk id="18" creationId="{A005D9F8-5B57-2ADF-745E-7C1A38E9CF50}"/>
          </ac:spMkLst>
        </pc:spChg>
        <pc:spChg chg="add mod">
          <ac:chgData name="김민혁" userId="6bf72cab-5a06-4035-a817-984d53d3be52" providerId="ADAL" clId="{4CFE1184-2B2B-DE44-8B8C-567EC9498839}" dt="2025-02-07T03:47:22.464" v="2516" actId="20577"/>
          <ac:spMkLst>
            <pc:docMk/>
            <pc:sldMk cId="2382180683" sldId="312"/>
            <ac:spMk id="19" creationId="{E979D1CC-D562-3CF5-9292-136BE0434FF8}"/>
          </ac:spMkLst>
        </pc:spChg>
        <pc:spChg chg="add mod">
          <ac:chgData name="김민혁" userId="6bf72cab-5a06-4035-a817-984d53d3be52" providerId="ADAL" clId="{4CFE1184-2B2B-DE44-8B8C-567EC9498839}" dt="2025-02-07T03:47:14.070" v="2493" actId="207"/>
          <ac:spMkLst>
            <pc:docMk/>
            <pc:sldMk cId="2382180683" sldId="312"/>
            <ac:spMk id="20" creationId="{B446E066-E230-FEE2-2AEE-6E0B6F577B14}"/>
          </ac:spMkLst>
        </pc:spChg>
        <pc:spChg chg="add mod">
          <ac:chgData name="김민혁" userId="6bf72cab-5a06-4035-a817-984d53d3be52" providerId="ADAL" clId="{4CFE1184-2B2B-DE44-8B8C-567EC9498839}" dt="2025-02-07T03:47:50.346" v="2546" actId="767"/>
          <ac:spMkLst>
            <pc:docMk/>
            <pc:sldMk cId="2382180683" sldId="312"/>
            <ac:spMk id="21" creationId="{7CD64F2E-0147-DDAC-4B0B-BB333A4D0C37}"/>
          </ac:spMkLst>
        </pc:spChg>
        <pc:spChg chg="add del mod">
          <ac:chgData name="김민혁" userId="6bf72cab-5a06-4035-a817-984d53d3be52" providerId="ADAL" clId="{4CFE1184-2B2B-DE44-8B8C-567EC9498839}" dt="2025-02-07T05:37:50.384" v="3338" actId="478"/>
          <ac:spMkLst>
            <pc:docMk/>
            <pc:sldMk cId="2382180683" sldId="312"/>
            <ac:spMk id="22" creationId="{9FADFDD0-C605-4653-37FF-013170DADF23}"/>
          </ac:spMkLst>
        </pc:spChg>
        <pc:spChg chg="add del mod">
          <ac:chgData name="김민혁" userId="6bf72cab-5a06-4035-a817-984d53d3be52" providerId="ADAL" clId="{4CFE1184-2B2B-DE44-8B8C-567EC9498839}" dt="2025-02-07T05:37:55.059" v="3341"/>
          <ac:spMkLst>
            <pc:docMk/>
            <pc:sldMk cId="2382180683" sldId="312"/>
            <ac:spMk id="23" creationId="{414F8BFE-198B-27AE-0743-844C3A32DA96}"/>
          </ac:spMkLst>
        </pc:spChg>
        <pc:spChg chg="add del mod">
          <ac:chgData name="김민혁" userId="6bf72cab-5a06-4035-a817-984d53d3be52" providerId="ADAL" clId="{4CFE1184-2B2B-DE44-8B8C-567EC9498839}" dt="2025-02-07T05:38:15.179" v="3348"/>
          <ac:spMkLst>
            <pc:docMk/>
            <pc:sldMk cId="2382180683" sldId="312"/>
            <ac:spMk id="24" creationId="{ABF2D3BE-6950-0393-4546-F2901418E312}"/>
          </ac:spMkLst>
        </pc:spChg>
        <pc:spChg chg="add mod">
          <ac:chgData name="김민혁" userId="6bf72cab-5a06-4035-a817-984d53d3be52" providerId="ADAL" clId="{4CFE1184-2B2B-DE44-8B8C-567EC9498839}" dt="2025-02-07T05:38:43.141" v="3362" actId="20577"/>
          <ac:spMkLst>
            <pc:docMk/>
            <pc:sldMk cId="2382180683" sldId="312"/>
            <ac:spMk id="25" creationId="{6DA352F1-576E-8DAF-85A9-A447DC8B2105}"/>
          </ac:spMkLst>
        </pc:spChg>
        <pc:picChg chg="add mod">
          <ac:chgData name="김민혁" userId="6bf72cab-5a06-4035-a817-984d53d3be52" providerId="ADAL" clId="{4CFE1184-2B2B-DE44-8B8C-567EC9498839}" dt="2025-02-07T03:46:12.886" v="2239"/>
          <ac:picMkLst>
            <pc:docMk/>
            <pc:sldMk cId="2382180683" sldId="312"/>
            <ac:picMk id="11" creationId="{C59D2E23-1F5A-0BDD-6F33-BE7B3B23FDD3}"/>
          </ac:picMkLst>
        </pc:picChg>
        <pc:picChg chg="add mod">
          <ac:chgData name="김민혁" userId="6bf72cab-5a06-4035-a817-984d53d3be52" providerId="ADAL" clId="{4CFE1184-2B2B-DE44-8B8C-567EC9498839}" dt="2025-02-07T03:46:48.160" v="2320"/>
          <ac:picMkLst>
            <pc:docMk/>
            <pc:sldMk cId="2382180683" sldId="312"/>
            <ac:picMk id="12" creationId="{A8D4F35D-65DB-D025-1CC3-DAD27A9D4272}"/>
          </ac:picMkLst>
        </pc:picChg>
        <pc:picChg chg="add mod">
          <ac:chgData name="김민혁" userId="6bf72cab-5a06-4035-a817-984d53d3be52" providerId="ADAL" clId="{4CFE1184-2B2B-DE44-8B8C-567EC9498839}" dt="2025-02-07T03:46:48.160" v="2320"/>
          <ac:picMkLst>
            <pc:docMk/>
            <pc:sldMk cId="2382180683" sldId="312"/>
            <ac:picMk id="13" creationId="{99F21E43-F449-6495-FCF4-810572A82F7E}"/>
          </ac:picMkLst>
        </pc:picChg>
        <pc:picChg chg="add mod">
          <ac:chgData name="김민혁" userId="6bf72cab-5a06-4035-a817-984d53d3be52" providerId="ADAL" clId="{4CFE1184-2B2B-DE44-8B8C-567EC9498839}" dt="2025-02-07T03:46:48.160" v="2320"/>
          <ac:picMkLst>
            <pc:docMk/>
            <pc:sldMk cId="2382180683" sldId="312"/>
            <ac:picMk id="14" creationId="{88D3509B-1256-1E2E-6452-77F5397DDE81}"/>
          </ac:picMkLst>
        </pc:picChg>
        <pc:picChg chg="add mod">
          <ac:chgData name="김민혁" userId="6bf72cab-5a06-4035-a817-984d53d3be52" providerId="ADAL" clId="{4CFE1184-2B2B-DE44-8B8C-567EC9498839}" dt="2025-02-07T03:46:48.160" v="2320"/>
          <ac:picMkLst>
            <pc:docMk/>
            <pc:sldMk cId="2382180683" sldId="312"/>
            <ac:picMk id="15" creationId="{4F0DD27D-EC0C-F329-5CEF-8BF0143F3785}"/>
          </ac:picMkLst>
        </pc:picChg>
        <pc:picChg chg="add mod">
          <ac:chgData name="김민혁" userId="6bf72cab-5a06-4035-a817-984d53d3be52" providerId="ADAL" clId="{4CFE1184-2B2B-DE44-8B8C-567EC9498839}" dt="2025-02-07T03:46:48.160" v="2320"/>
          <ac:picMkLst>
            <pc:docMk/>
            <pc:sldMk cId="2382180683" sldId="312"/>
            <ac:picMk id="16" creationId="{F64B28E7-2394-BEE6-FD94-99D322F9F1C4}"/>
          </ac:picMkLst>
        </pc:picChg>
        <pc:picChg chg="add mod">
          <ac:chgData name="김민혁" userId="6bf72cab-5a06-4035-a817-984d53d3be52" providerId="ADAL" clId="{4CFE1184-2B2B-DE44-8B8C-567EC9498839}" dt="2025-02-07T03:46:48.160" v="2320"/>
          <ac:picMkLst>
            <pc:docMk/>
            <pc:sldMk cId="2382180683" sldId="312"/>
            <ac:picMk id="17" creationId="{5B3CA080-FCB4-5F01-8E55-3828E2BEF73C}"/>
          </ac:picMkLst>
        </pc:picChg>
      </pc:sldChg>
      <pc:sldChg chg="modSp new del mod">
        <pc:chgData name="김민혁" userId="6bf72cab-5a06-4035-a817-984d53d3be52" providerId="ADAL" clId="{4CFE1184-2B2B-DE44-8B8C-567EC9498839}" dt="2025-02-07T03:49:11.211" v="2558" actId="2696"/>
        <pc:sldMkLst>
          <pc:docMk/>
          <pc:sldMk cId="1864929664" sldId="313"/>
        </pc:sldMkLst>
        <pc:spChg chg="mod">
          <ac:chgData name="김민혁" userId="6bf72cab-5a06-4035-a817-984d53d3be52" providerId="ADAL" clId="{4CFE1184-2B2B-DE44-8B8C-567EC9498839}" dt="2025-02-07T03:25:52.980" v="1460" actId="27636"/>
          <ac:spMkLst>
            <pc:docMk/>
            <pc:sldMk cId="1864929664" sldId="313"/>
            <ac:spMk id="8" creationId="{712E8010-F3D4-2953-A9EE-77077ED41555}"/>
          </ac:spMkLst>
        </pc:spChg>
        <pc:spChg chg="mod">
          <ac:chgData name="김민혁" userId="6bf72cab-5a06-4035-a817-984d53d3be52" providerId="ADAL" clId="{4CFE1184-2B2B-DE44-8B8C-567EC9498839}" dt="2025-02-07T03:25:52.979" v="1459" actId="27636"/>
          <ac:spMkLst>
            <pc:docMk/>
            <pc:sldMk cId="1864929664" sldId="313"/>
            <ac:spMk id="9" creationId="{54CE958E-B1DF-4587-3B77-77A310F1BDD8}"/>
          </ac:spMkLst>
        </pc:spChg>
      </pc:sldChg>
      <pc:sldChg chg="addSp delSp modSp add mod ord">
        <pc:chgData name="김민혁" userId="6bf72cab-5a06-4035-a817-984d53d3be52" providerId="ADAL" clId="{4CFE1184-2B2B-DE44-8B8C-567EC9498839}" dt="2025-02-07T07:20:12.991" v="8187"/>
        <pc:sldMkLst>
          <pc:docMk/>
          <pc:sldMk cId="1300852206" sldId="314"/>
        </pc:sldMkLst>
        <pc:spChg chg="mod">
          <ac:chgData name="김민혁" userId="6bf72cab-5a06-4035-a817-984d53d3be52" providerId="ADAL" clId="{4CFE1184-2B2B-DE44-8B8C-567EC9498839}" dt="2025-02-07T03:35:15.238" v="1714"/>
          <ac:spMkLst>
            <pc:docMk/>
            <pc:sldMk cId="1300852206" sldId="314"/>
            <ac:spMk id="3" creationId="{ACDB84A1-F330-92CE-095B-6D122DC973E2}"/>
          </ac:spMkLst>
        </pc:spChg>
        <pc:spChg chg="mod">
          <ac:chgData name="김민혁" userId="6bf72cab-5a06-4035-a817-984d53d3be52" providerId="ADAL" clId="{4CFE1184-2B2B-DE44-8B8C-567EC9498839}" dt="2025-02-07T03:35:15.238" v="1714"/>
          <ac:spMkLst>
            <pc:docMk/>
            <pc:sldMk cId="1300852206" sldId="314"/>
            <ac:spMk id="4" creationId="{F1977B05-5684-7ED3-853A-28D1FD5FF6C5}"/>
          </ac:spMkLst>
        </pc:spChg>
        <pc:spChg chg="mod">
          <ac:chgData name="김민혁" userId="6bf72cab-5a06-4035-a817-984d53d3be52" providerId="ADAL" clId="{4CFE1184-2B2B-DE44-8B8C-567EC9498839}" dt="2025-02-07T03:35:15.238" v="1714"/>
          <ac:spMkLst>
            <pc:docMk/>
            <pc:sldMk cId="1300852206" sldId="314"/>
            <ac:spMk id="6" creationId="{31F5EE86-CB77-28B2-3EBB-C08BD3F59C1B}"/>
          </ac:spMkLst>
        </pc:spChg>
        <pc:spChg chg="mod">
          <ac:chgData name="김민혁" userId="6bf72cab-5a06-4035-a817-984d53d3be52" providerId="ADAL" clId="{4CFE1184-2B2B-DE44-8B8C-567EC9498839}" dt="2025-02-07T03:35:15.238" v="1714"/>
          <ac:spMkLst>
            <pc:docMk/>
            <pc:sldMk cId="1300852206" sldId="314"/>
            <ac:spMk id="7" creationId="{A55DDD99-2726-D9EA-80D4-CD97522F2131}"/>
          </ac:spMkLst>
        </pc:spChg>
        <pc:spChg chg="add mod">
          <ac:chgData name="김민혁" userId="6bf72cab-5a06-4035-a817-984d53d3be52" providerId="ADAL" clId="{4CFE1184-2B2B-DE44-8B8C-567EC9498839}" dt="2025-02-07T03:35:15.238" v="1714"/>
          <ac:spMkLst>
            <pc:docMk/>
            <pc:sldMk cId="1300852206" sldId="314"/>
            <ac:spMk id="8" creationId="{3D8E2F0E-4D53-F87B-606E-BF0101325880}"/>
          </ac:spMkLst>
        </pc:spChg>
        <pc:spChg chg="add mod">
          <ac:chgData name="김민혁" userId="6bf72cab-5a06-4035-a817-984d53d3be52" providerId="ADAL" clId="{4CFE1184-2B2B-DE44-8B8C-567EC9498839}" dt="2025-02-07T03:35:15.238" v="1714"/>
          <ac:spMkLst>
            <pc:docMk/>
            <pc:sldMk cId="1300852206" sldId="314"/>
            <ac:spMk id="9" creationId="{363056AF-C9BC-8F91-9A16-2725C3D87BEC}"/>
          </ac:spMkLst>
        </pc:spChg>
        <pc:spChg chg="add mod">
          <ac:chgData name="김민혁" userId="6bf72cab-5a06-4035-a817-984d53d3be52" providerId="ADAL" clId="{4CFE1184-2B2B-DE44-8B8C-567EC9498839}" dt="2025-02-07T03:35:15.238" v="1714"/>
          <ac:spMkLst>
            <pc:docMk/>
            <pc:sldMk cId="1300852206" sldId="314"/>
            <ac:spMk id="10" creationId="{CFA01F82-EC70-8E0B-6130-37F91F9B5D2F}"/>
          </ac:spMkLst>
        </pc:spChg>
        <pc:spChg chg="add mod">
          <ac:chgData name="김민혁" userId="6bf72cab-5a06-4035-a817-984d53d3be52" providerId="ADAL" clId="{4CFE1184-2B2B-DE44-8B8C-567EC9498839}" dt="2025-02-07T03:35:22.485" v="1715" actId="207"/>
          <ac:spMkLst>
            <pc:docMk/>
            <pc:sldMk cId="1300852206" sldId="314"/>
            <ac:spMk id="11" creationId="{A03F41E4-EC29-81BB-384A-36EA73601D4B}"/>
          </ac:spMkLst>
        </pc:spChg>
        <pc:spChg chg="add mod">
          <ac:chgData name="김민혁" userId="6bf72cab-5a06-4035-a817-984d53d3be52" providerId="ADAL" clId="{4CFE1184-2B2B-DE44-8B8C-567EC9498839}" dt="2025-02-07T03:36:41.372" v="1733"/>
          <ac:spMkLst>
            <pc:docMk/>
            <pc:sldMk cId="1300852206" sldId="314"/>
            <ac:spMk id="12" creationId="{20835DB6-1E47-2CDB-CEAB-86BC02629161}"/>
          </ac:spMkLst>
        </pc:spChg>
        <pc:spChg chg="add del mod">
          <ac:chgData name="김민혁" userId="6bf72cab-5a06-4035-a817-984d53d3be52" providerId="ADAL" clId="{4CFE1184-2B2B-DE44-8B8C-567EC9498839}" dt="2025-02-07T07:19:10.550" v="8163" actId="478"/>
          <ac:spMkLst>
            <pc:docMk/>
            <pc:sldMk cId="1300852206" sldId="314"/>
            <ac:spMk id="13" creationId="{8A6CF41B-FB5E-B6C2-8CAB-12068F5D5FE7}"/>
          </ac:spMkLst>
        </pc:spChg>
        <pc:spChg chg="mod">
          <ac:chgData name="김민혁" userId="6bf72cab-5a06-4035-a817-984d53d3be52" providerId="ADAL" clId="{4CFE1184-2B2B-DE44-8B8C-567EC9498839}" dt="2025-02-07T03:34:55.283" v="1712" actId="2711"/>
          <ac:spMkLst>
            <pc:docMk/>
            <pc:sldMk cId="1300852206" sldId="314"/>
            <ac:spMk id="638" creationId="{82949F58-4850-D25E-6EE2-8D98582D9513}"/>
          </ac:spMkLst>
        </pc:spChg>
        <pc:spChg chg="del">
          <ac:chgData name="김민혁" userId="6bf72cab-5a06-4035-a817-984d53d3be52" providerId="ADAL" clId="{4CFE1184-2B2B-DE44-8B8C-567EC9498839}" dt="2025-02-07T03:35:14.954" v="1713" actId="478"/>
          <ac:spMkLst>
            <pc:docMk/>
            <pc:sldMk cId="1300852206" sldId="314"/>
            <ac:spMk id="643" creationId="{03F4D5DD-CB33-15D4-3569-5B8C9DEBEB9D}"/>
          </ac:spMkLst>
        </pc:spChg>
        <pc:spChg chg="del">
          <ac:chgData name="김민혁" userId="6bf72cab-5a06-4035-a817-984d53d3be52" providerId="ADAL" clId="{4CFE1184-2B2B-DE44-8B8C-567EC9498839}" dt="2025-02-07T03:35:14.954" v="1713" actId="478"/>
          <ac:spMkLst>
            <pc:docMk/>
            <pc:sldMk cId="1300852206" sldId="314"/>
            <ac:spMk id="644" creationId="{BDFCD08D-02DE-7F97-130A-5CD60E47F728}"/>
          </ac:spMkLst>
        </pc:spChg>
        <pc:spChg chg="del">
          <ac:chgData name="김민혁" userId="6bf72cab-5a06-4035-a817-984d53d3be52" providerId="ADAL" clId="{4CFE1184-2B2B-DE44-8B8C-567EC9498839}" dt="2025-02-07T03:35:14.954" v="1713" actId="478"/>
          <ac:spMkLst>
            <pc:docMk/>
            <pc:sldMk cId="1300852206" sldId="314"/>
            <ac:spMk id="645" creationId="{6628E828-8011-30C1-A6B1-297526A384EA}"/>
          </ac:spMkLst>
        </pc:spChg>
        <pc:spChg chg="del mod">
          <ac:chgData name="김민혁" userId="6bf72cab-5a06-4035-a817-984d53d3be52" providerId="ADAL" clId="{4CFE1184-2B2B-DE44-8B8C-567EC9498839}" dt="2025-02-07T03:35:14.954" v="1713" actId="478"/>
          <ac:spMkLst>
            <pc:docMk/>
            <pc:sldMk cId="1300852206" sldId="314"/>
            <ac:spMk id="646" creationId="{FFAB1A23-66DE-9CDC-336E-6CE46F50C69A}"/>
          </ac:spMkLst>
        </pc:spChg>
        <pc:spChg chg="del">
          <ac:chgData name="김민혁" userId="6bf72cab-5a06-4035-a817-984d53d3be52" providerId="ADAL" clId="{4CFE1184-2B2B-DE44-8B8C-567EC9498839}" dt="2025-02-07T03:36:41.081" v="1732" actId="478"/>
          <ac:spMkLst>
            <pc:docMk/>
            <pc:sldMk cId="1300852206" sldId="314"/>
            <ac:spMk id="647" creationId="{F3A145D6-E13A-A5AF-22CF-DE28B2A18E66}"/>
          </ac:spMkLst>
        </pc:spChg>
        <pc:spChg chg="del mod">
          <ac:chgData name="김민혁" userId="6bf72cab-5a06-4035-a817-984d53d3be52" providerId="ADAL" clId="{4CFE1184-2B2B-DE44-8B8C-567EC9498839}" dt="2025-02-07T03:36:41.081" v="1732" actId="478"/>
          <ac:spMkLst>
            <pc:docMk/>
            <pc:sldMk cId="1300852206" sldId="314"/>
            <ac:spMk id="648" creationId="{4D08830D-F66D-F443-206E-69864BA0D12B}"/>
          </ac:spMkLst>
        </pc:spChg>
        <pc:spChg chg="mod">
          <ac:chgData name="김민혁" userId="6bf72cab-5a06-4035-a817-984d53d3be52" providerId="ADAL" clId="{4CFE1184-2B2B-DE44-8B8C-567EC9498839}" dt="2025-02-07T03:34:55.283" v="1712" actId="2711"/>
          <ac:spMkLst>
            <pc:docMk/>
            <pc:sldMk cId="1300852206" sldId="314"/>
            <ac:spMk id="650" creationId="{0CC27C4C-C62E-4FA2-16D9-96497B89781C}"/>
          </ac:spMkLst>
        </pc:spChg>
        <pc:spChg chg="mod">
          <ac:chgData name="김민혁" userId="6bf72cab-5a06-4035-a817-984d53d3be52" providerId="ADAL" clId="{4CFE1184-2B2B-DE44-8B8C-567EC9498839}" dt="2025-02-07T03:34:55.283" v="1712" actId="2711"/>
          <ac:spMkLst>
            <pc:docMk/>
            <pc:sldMk cId="1300852206" sldId="314"/>
            <ac:spMk id="651" creationId="{6C3CBB2D-6A35-A324-AD8D-A06185D8E0CE}"/>
          </ac:spMkLst>
        </pc:spChg>
        <pc:spChg chg="mod">
          <ac:chgData name="김민혁" userId="6bf72cab-5a06-4035-a817-984d53d3be52" providerId="ADAL" clId="{4CFE1184-2B2B-DE44-8B8C-567EC9498839}" dt="2025-02-07T03:34:55.283" v="1712" actId="2711"/>
          <ac:spMkLst>
            <pc:docMk/>
            <pc:sldMk cId="1300852206" sldId="314"/>
            <ac:spMk id="654" creationId="{C5525ABB-8BDA-C325-7FD8-74D43A6C5E94}"/>
          </ac:spMkLst>
        </pc:spChg>
        <pc:spChg chg="mod">
          <ac:chgData name="김민혁" userId="6bf72cab-5a06-4035-a817-984d53d3be52" providerId="ADAL" clId="{4CFE1184-2B2B-DE44-8B8C-567EC9498839}" dt="2025-02-07T03:34:55.283" v="1712" actId="2711"/>
          <ac:spMkLst>
            <pc:docMk/>
            <pc:sldMk cId="1300852206" sldId="314"/>
            <ac:spMk id="655" creationId="{A302C595-4DE6-90E6-BA86-1E63E138A95E}"/>
          </ac:spMkLst>
        </pc:spChg>
        <pc:spChg chg="mod">
          <ac:chgData name="김민혁" userId="6bf72cab-5a06-4035-a817-984d53d3be52" providerId="ADAL" clId="{4CFE1184-2B2B-DE44-8B8C-567EC9498839}" dt="2025-02-07T03:34:55.283" v="1712" actId="2711"/>
          <ac:spMkLst>
            <pc:docMk/>
            <pc:sldMk cId="1300852206" sldId="314"/>
            <ac:spMk id="659" creationId="{63681D40-12E3-062E-FC91-40DCB18DBEC8}"/>
          </ac:spMkLst>
        </pc:spChg>
        <pc:spChg chg="mod">
          <ac:chgData name="김민혁" userId="6bf72cab-5a06-4035-a817-984d53d3be52" providerId="ADAL" clId="{4CFE1184-2B2B-DE44-8B8C-567EC9498839}" dt="2025-02-07T03:34:55.283" v="1712" actId="2711"/>
          <ac:spMkLst>
            <pc:docMk/>
            <pc:sldMk cId="1300852206" sldId="314"/>
            <ac:spMk id="662" creationId="{A580AD23-FCB2-CB10-884C-CB02C933A685}"/>
          </ac:spMkLst>
        </pc:spChg>
        <pc:spChg chg="mod">
          <ac:chgData name="김민혁" userId="6bf72cab-5a06-4035-a817-984d53d3be52" providerId="ADAL" clId="{4CFE1184-2B2B-DE44-8B8C-567EC9498839}" dt="2025-02-07T03:34:55.283" v="1712" actId="2711"/>
          <ac:spMkLst>
            <pc:docMk/>
            <pc:sldMk cId="1300852206" sldId="314"/>
            <ac:spMk id="670" creationId="{42A4D415-2E74-016A-2566-A26030BB51CE}"/>
          </ac:spMkLst>
        </pc:spChg>
        <pc:spChg chg="mod">
          <ac:chgData name="김민혁" userId="6bf72cab-5a06-4035-a817-984d53d3be52" providerId="ADAL" clId="{4CFE1184-2B2B-DE44-8B8C-567EC9498839}" dt="2025-02-07T03:36:07.966" v="1729" actId="2710"/>
          <ac:spMkLst>
            <pc:docMk/>
            <pc:sldMk cId="1300852206" sldId="314"/>
            <ac:spMk id="671" creationId="{99AB18A2-E908-D20E-9E50-B45704AF3DF1}"/>
          </ac:spMkLst>
        </pc:spChg>
        <pc:spChg chg="del">
          <ac:chgData name="김민혁" userId="6bf72cab-5a06-4035-a817-984d53d3be52" providerId="ADAL" clId="{4CFE1184-2B2B-DE44-8B8C-567EC9498839}" dt="2025-02-07T03:35:49.652" v="1724" actId="478"/>
          <ac:spMkLst>
            <pc:docMk/>
            <pc:sldMk cId="1300852206" sldId="314"/>
            <ac:spMk id="672" creationId="{111DE28F-EC8A-06F9-90D9-48F66BD3A0C8}"/>
          </ac:spMkLst>
        </pc:spChg>
        <pc:grpChg chg="add mod">
          <ac:chgData name="김민혁" userId="6bf72cab-5a06-4035-a817-984d53d3be52" providerId="ADAL" clId="{4CFE1184-2B2B-DE44-8B8C-567EC9498839}" dt="2025-02-07T03:35:15.238" v="1714"/>
          <ac:grpSpMkLst>
            <pc:docMk/>
            <pc:sldMk cId="1300852206" sldId="314"/>
            <ac:grpSpMk id="2" creationId="{299BA134-C760-6D5D-E5EB-A1AB393C235D}"/>
          </ac:grpSpMkLst>
        </pc:grpChg>
        <pc:grpChg chg="add mod">
          <ac:chgData name="김민혁" userId="6bf72cab-5a06-4035-a817-984d53d3be52" providerId="ADAL" clId="{4CFE1184-2B2B-DE44-8B8C-567EC9498839}" dt="2025-02-07T03:35:15.238" v="1714"/>
          <ac:grpSpMkLst>
            <pc:docMk/>
            <pc:sldMk cId="1300852206" sldId="314"/>
            <ac:grpSpMk id="5" creationId="{2761A2E9-796D-236C-1015-1DBEA4C8D4EA}"/>
          </ac:grpSpMkLst>
        </pc:grpChg>
        <pc:grpChg chg="del">
          <ac:chgData name="김민혁" userId="6bf72cab-5a06-4035-a817-984d53d3be52" providerId="ADAL" clId="{4CFE1184-2B2B-DE44-8B8C-567EC9498839}" dt="2025-02-07T03:35:14.954" v="1713" actId="478"/>
          <ac:grpSpMkLst>
            <pc:docMk/>
            <pc:sldMk cId="1300852206" sldId="314"/>
            <ac:grpSpMk id="637" creationId="{44458C73-38BC-861E-89A3-9AFC80757AB4}"/>
          </ac:grpSpMkLst>
        </pc:grpChg>
        <pc:grpChg chg="del">
          <ac:chgData name="김민혁" userId="6bf72cab-5a06-4035-a817-984d53d3be52" providerId="ADAL" clId="{4CFE1184-2B2B-DE44-8B8C-567EC9498839}" dt="2025-02-07T03:35:14.954" v="1713" actId="478"/>
          <ac:grpSpMkLst>
            <pc:docMk/>
            <pc:sldMk cId="1300852206" sldId="314"/>
            <ac:grpSpMk id="640" creationId="{50EF05F6-DC42-9D8C-DA23-35CD2CDB0590}"/>
          </ac:grpSpMkLst>
        </pc:grpChg>
        <pc:picChg chg="add del mod">
          <ac:chgData name="김민혁" userId="6bf72cab-5a06-4035-a817-984d53d3be52" providerId="ADAL" clId="{4CFE1184-2B2B-DE44-8B8C-567EC9498839}" dt="2025-02-07T07:19:12.810" v="8165" actId="478"/>
          <ac:picMkLst>
            <pc:docMk/>
            <pc:sldMk cId="1300852206" sldId="314"/>
            <ac:picMk id="14" creationId="{D877F9AE-5BB4-6A6A-DF2C-6943FCAEB2E6}"/>
          </ac:picMkLst>
        </pc:picChg>
        <pc:picChg chg="add mod">
          <ac:chgData name="김민혁" userId="6bf72cab-5a06-4035-a817-984d53d3be52" providerId="ADAL" clId="{4CFE1184-2B2B-DE44-8B8C-567EC9498839}" dt="2025-02-07T07:20:12.991" v="8187"/>
          <ac:picMkLst>
            <pc:docMk/>
            <pc:sldMk cId="1300852206" sldId="314"/>
            <ac:picMk id="15" creationId="{DE33CAAA-A60D-446E-0C6A-A18C020CB5CF}"/>
          </ac:picMkLst>
        </pc:picChg>
      </pc:sldChg>
      <pc:sldChg chg="addSp delSp modSp add mod">
        <pc:chgData name="김민혁" userId="6bf72cab-5a06-4035-a817-984d53d3be52" providerId="ADAL" clId="{4CFE1184-2B2B-DE44-8B8C-567EC9498839}" dt="2025-02-07T07:20:23.672" v="8192"/>
        <pc:sldMkLst>
          <pc:docMk/>
          <pc:sldMk cId="3724509470" sldId="315"/>
        </pc:sldMkLst>
        <pc:spChg chg="mod">
          <ac:chgData name="김민혁" userId="6bf72cab-5a06-4035-a817-984d53d3be52" providerId="ADAL" clId="{4CFE1184-2B2B-DE44-8B8C-567EC9498839}" dt="2025-02-07T05:56:27.232" v="4419" actId="207"/>
          <ac:spMkLst>
            <pc:docMk/>
            <pc:sldMk cId="3724509470" sldId="315"/>
            <ac:spMk id="10" creationId="{15BDE8C7-1A44-2B17-95CE-F0875DF4368B}"/>
          </ac:spMkLst>
        </pc:spChg>
        <pc:spChg chg="mod">
          <ac:chgData name="김민혁" userId="6bf72cab-5a06-4035-a817-984d53d3be52" providerId="ADAL" clId="{4CFE1184-2B2B-DE44-8B8C-567EC9498839}" dt="2025-02-07T03:37:02.044" v="1743" actId="207"/>
          <ac:spMkLst>
            <pc:docMk/>
            <pc:sldMk cId="3724509470" sldId="315"/>
            <ac:spMk id="11" creationId="{91533F99-1C56-27E0-BC1E-B1DEEBD0B8B5}"/>
          </ac:spMkLst>
        </pc:spChg>
        <pc:spChg chg="del mod">
          <ac:chgData name="김민혁" userId="6bf72cab-5a06-4035-a817-984d53d3be52" providerId="ADAL" clId="{4CFE1184-2B2B-DE44-8B8C-567EC9498839}" dt="2025-02-07T07:20:22.932" v="8191" actId="478"/>
          <ac:spMkLst>
            <pc:docMk/>
            <pc:sldMk cId="3724509470" sldId="315"/>
            <ac:spMk id="13" creationId="{1B0AF0E0-C16A-6703-C03B-5ADA43F1D01C}"/>
          </ac:spMkLst>
        </pc:spChg>
        <pc:spChg chg="add del mod">
          <ac:chgData name="김민혁" userId="6bf72cab-5a06-4035-a817-984d53d3be52" providerId="ADAL" clId="{4CFE1184-2B2B-DE44-8B8C-567EC9498839}" dt="2025-02-07T07:07:19.560" v="7888" actId="20577"/>
          <ac:spMkLst>
            <pc:docMk/>
            <pc:sldMk cId="3724509470" sldId="315"/>
            <ac:spMk id="652" creationId="{721F3A05-6CCA-0B47-BC44-770C5E5B01A8}"/>
          </ac:spMkLst>
        </pc:spChg>
        <pc:spChg chg="mod">
          <ac:chgData name="김민혁" userId="6bf72cab-5a06-4035-a817-984d53d3be52" providerId="ADAL" clId="{4CFE1184-2B2B-DE44-8B8C-567EC9498839}" dt="2025-02-07T03:36:59.165" v="1742" actId="20577"/>
          <ac:spMkLst>
            <pc:docMk/>
            <pc:sldMk cId="3724509470" sldId="315"/>
            <ac:spMk id="670" creationId="{6DBB4FF0-D0CA-E24A-F6D0-6017718F126C}"/>
          </ac:spMkLst>
        </pc:spChg>
        <pc:spChg chg="mod">
          <ac:chgData name="김민혁" userId="6bf72cab-5a06-4035-a817-984d53d3be52" providerId="ADAL" clId="{4CFE1184-2B2B-DE44-8B8C-567EC9498839}" dt="2025-02-07T03:38:17.630" v="1778" actId="20577"/>
          <ac:spMkLst>
            <pc:docMk/>
            <pc:sldMk cId="3724509470" sldId="315"/>
            <ac:spMk id="671" creationId="{62CBE6C3-58B6-BC31-4769-A98F9B2747DC}"/>
          </ac:spMkLst>
        </pc:spChg>
        <pc:picChg chg="add del mod">
          <ac:chgData name="김민혁" userId="6bf72cab-5a06-4035-a817-984d53d3be52" providerId="ADAL" clId="{4CFE1184-2B2B-DE44-8B8C-567EC9498839}" dt="2025-02-07T07:20:21.219" v="8190" actId="478"/>
          <ac:picMkLst>
            <pc:docMk/>
            <pc:sldMk cId="3724509470" sldId="315"/>
            <ac:picMk id="14" creationId="{5AE96716-78E9-626B-BCBF-2D84C0D6BC6F}"/>
          </ac:picMkLst>
        </pc:picChg>
        <pc:picChg chg="add mod">
          <ac:chgData name="김민혁" userId="6bf72cab-5a06-4035-a817-984d53d3be52" providerId="ADAL" clId="{4CFE1184-2B2B-DE44-8B8C-567EC9498839}" dt="2025-02-07T07:20:23.672" v="8192"/>
          <ac:picMkLst>
            <pc:docMk/>
            <pc:sldMk cId="3724509470" sldId="315"/>
            <ac:picMk id="15" creationId="{1F34C2B3-8B24-4487-1EC7-EA83EEACCA71}"/>
          </ac:picMkLst>
        </pc:picChg>
      </pc:sldChg>
      <pc:sldChg chg="addSp delSp modSp add mod ord">
        <pc:chgData name="김민혁" userId="6bf72cab-5a06-4035-a817-984d53d3be52" providerId="ADAL" clId="{4CFE1184-2B2B-DE44-8B8C-567EC9498839}" dt="2025-02-07T08:05:40.245" v="8872" actId="20577"/>
        <pc:sldMkLst>
          <pc:docMk/>
          <pc:sldMk cId="3621471725" sldId="316"/>
        </pc:sldMkLst>
        <pc:spChg chg="mod">
          <ac:chgData name="김민혁" userId="6bf72cab-5a06-4035-a817-984d53d3be52" providerId="ADAL" clId="{4CFE1184-2B2B-DE44-8B8C-567EC9498839}" dt="2025-02-07T06:53:04.995" v="7447" actId="207"/>
          <ac:spMkLst>
            <pc:docMk/>
            <pc:sldMk cId="3621471725" sldId="316"/>
            <ac:spMk id="9" creationId="{FD4F22A4-8FFB-128B-B842-CAFC8A72717B}"/>
          </ac:spMkLst>
        </pc:spChg>
        <pc:spChg chg="mod">
          <ac:chgData name="김민혁" userId="6bf72cab-5a06-4035-a817-984d53d3be52" providerId="ADAL" clId="{4CFE1184-2B2B-DE44-8B8C-567EC9498839}" dt="2025-02-07T06:53:01.374" v="7446" actId="207"/>
          <ac:spMkLst>
            <pc:docMk/>
            <pc:sldMk cId="3621471725" sldId="316"/>
            <ac:spMk id="10" creationId="{9CBE3041-6835-1515-262A-B28D799D13D9}"/>
          </ac:spMkLst>
        </pc:spChg>
        <pc:spChg chg="del">
          <ac:chgData name="김민혁" userId="6bf72cab-5a06-4035-a817-984d53d3be52" providerId="ADAL" clId="{4CFE1184-2B2B-DE44-8B8C-567EC9498839}" dt="2025-02-07T07:20:35.650" v="8193" actId="478"/>
          <ac:spMkLst>
            <pc:docMk/>
            <pc:sldMk cId="3621471725" sldId="316"/>
            <ac:spMk id="13" creationId="{B34CD230-F418-94F6-94D5-232C687FB836}"/>
          </ac:spMkLst>
        </pc:spChg>
        <pc:spChg chg="mod">
          <ac:chgData name="김민혁" userId="6bf72cab-5a06-4035-a817-984d53d3be52" providerId="ADAL" clId="{4CFE1184-2B2B-DE44-8B8C-567EC9498839}" dt="2025-02-07T07:07:41.418" v="7896" actId="20577"/>
          <ac:spMkLst>
            <pc:docMk/>
            <pc:sldMk cId="3621471725" sldId="316"/>
            <ac:spMk id="652" creationId="{92ACDE30-B8E7-77BA-397B-8ED7AFC8FB63}"/>
          </ac:spMkLst>
        </pc:spChg>
        <pc:spChg chg="mod">
          <ac:chgData name="김민혁" userId="6bf72cab-5a06-4035-a817-984d53d3be52" providerId="ADAL" clId="{4CFE1184-2B2B-DE44-8B8C-567EC9498839}" dt="2025-02-07T03:37:35.514" v="1755" actId="20577"/>
          <ac:spMkLst>
            <pc:docMk/>
            <pc:sldMk cId="3621471725" sldId="316"/>
            <ac:spMk id="670" creationId="{492F1240-D374-9A82-EFAE-5F0123725E56}"/>
          </ac:spMkLst>
        </pc:spChg>
        <pc:spChg chg="mod">
          <ac:chgData name="김민혁" userId="6bf72cab-5a06-4035-a817-984d53d3be52" providerId="ADAL" clId="{4CFE1184-2B2B-DE44-8B8C-567EC9498839}" dt="2025-02-07T08:05:40.245" v="8872" actId="20577"/>
          <ac:spMkLst>
            <pc:docMk/>
            <pc:sldMk cId="3621471725" sldId="316"/>
            <ac:spMk id="671" creationId="{DA9EB606-893E-9228-ACD9-949F80466056}"/>
          </ac:spMkLst>
        </pc:spChg>
        <pc:picChg chg="add mod">
          <ac:chgData name="김민혁" userId="6bf72cab-5a06-4035-a817-984d53d3be52" providerId="ADAL" clId="{4CFE1184-2B2B-DE44-8B8C-567EC9498839}" dt="2025-02-07T07:20:36.024" v="8194"/>
          <ac:picMkLst>
            <pc:docMk/>
            <pc:sldMk cId="3621471725" sldId="316"/>
            <ac:picMk id="14" creationId="{21DCB8B4-7781-2B65-1F60-0B1378F85D38}"/>
          </ac:picMkLst>
        </pc:picChg>
      </pc:sldChg>
      <pc:sldChg chg="addSp delSp modSp add mod">
        <pc:chgData name="김민혁" userId="6bf72cab-5a06-4035-a817-984d53d3be52" providerId="ADAL" clId="{4CFE1184-2B2B-DE44-8B8C-567EC9498839}" dt="2025-02-07T08:52:11.842" v="9759" actId="20577"/>
        <pc:sldMkLst>
          <pc:docMk/>
          <pc:sldMk cId="863492874" sldId="317"/>
        </pc:sldMkLst>
        <pc:spChg chg="mod">
          <ac:chgData name="김민혁" userId="6bf72cab-5a06-4035-a817-984d53d3be52" providerId="ADAL" clId="{4CFE1184-2B2B-DE44-8B8C-567EC9498839}" dt="2025-02-07T07:06:44.557" v="7875" actId="207"/>
          <ac:spMkLst>
            <pc:docMk/>
            <pc:sldMk cId="863492874" sldId="317"/>
            <ac:spMk id="8" creationId="{741DA11C-C1A5-E534-A088-DEF176B511A6}"/>
          </ac:spMkLst>
        </pc:spChg>
        <pc:spChg chg="mod">
          <ac:chgData name="김민혁" userId="6bf72cab-5a06-4035-a817-984d53d3be52" providerId="ADAL" clId="{4CFE1184-2B2B-DE44-8B8C-567EC9498839}" dt="2025-02-07T07:06:41.355" v="7874" actId="207"/>
          <ac:spMkLst>
            <pc:docMk/>
            <pc:sldMk cId="863492874" sldId="317"/>
            <ac:spMk id="10" creationId="{3F2221EC-39CE-9D7E-1080-99A3F7B7B985}"/>
          </ac:spMkLst>
        </pc:spChg>
        <pc:spChg chg="del">
          <ac:chgData name="김민혁" userId="6bf72cab-5a06-4035-a817-984d53d3be52" providerId="ADAL" clId="{4CFE1184-2B2B-DE44-8B8C-567EC9498839}" dt="2025-02-07T08:50:18.131" v="9732" actId="478"/>
          <ac:spMkLst>
            <pc:docMk/>
            <pc:sldMk cId="863492874" sldId="317"/>
            <ac:spMk id="13" creationId="{0717537A-5D72-69F2-E557-54A78753BD12}"/>
          </ac:spMkLst>
        </pc:spChg>
        <pc:spChg chg="mod">
          <ac:chgData name="김민혁" userId="6bf72cab-5a06-4035-a817-984d53d3be52" providerId="ADAL" clId="{4CFE1184-2B2B-DE44-8B8C-567EC9498839}" dt="2025-02-07T08:52:11.842" v="9759" actId="20577"/>
          <ac:spMkLst>
            <pc:docMk/>
            <pc:sldMk cId="863492874" sldId="317"/>
            <ac:spMk id="652" creationId="{6F5D660D-3842-DE25-EE46-D29EE28540E4}"/>
          </ac:spMkLst>
        </pc:spChg>
        <pc:spChg chg="mod">
          <ac:chgData name="김민혁" userId="6bf72cab-5a06-4035-a817-984d53d3be52" providerId="ADAL" clId="{4CFE1184-2B2B-DE44-8B8C-567EC9498839}" dt="2025-02-07T03:37:42.679" v="1763" actId="20577"/>
          <ac:spMkLst>
            <pc:docMk/>
            <pc:sldMk cId="863492874" sldId="317"/>
            <ac:spMk id="670" creationId="{08D12F06-C22D-DB18-63F1-4D032F91AB8B}"/>
          </ac:spMkLst>
        </pc:spChg>
        <pc:spChg chg="mod">
          <ac:chgData name="김민혁" userId="6bf72cab-5a06-4035-a817-984d53d3be52" providerId="ADAL" clId="{4CFE1184-2B2B-DE44-8B8C-567EC9498839}" dt="2025-02-07T08:49:56.265" v="9731" actId="20577"/>
          <ac:spMkLst>
            <pc:docMk/>
            <pc:sldMk cId="863492874" sldId="317"/>
            <ac:spMk id="671" creationId="{F32D6B70-8C37-65AE-6F45-57F4D91F434F}"/>
          </ac:spMkLst>
        </pc:spChg>
        <pc:picChg chg="add mod">
          <ac:chgData name="김민혁" userId="6bf72cab-5a06-4035-a817-984d53d3be52" providerId="ADAL" clId="{4CFE1184-2B2B-DE44-8B8C-567EC9498839}" dt="2025-02-07T08:50:18.723" v="9733"/>
          <ac:picMkLst>
            <pc:docMk/>
            <pc:sldMk cId="863492874" sldId="317"/>
            <ac:picMk id="14" creationId="{4E240CB0-768A-1090-D24B-188A6306AB84}"/>
          </ac:picMkLst>
        </pc:picChg>
      </pc:sldChg>
      <pc:sldChg chg="addSp delSp modSp new mod">
        <pc:chgData name="김민혁" userId="6bf72cab-5a06-4035-a817-984d53d3be52" providerId="ADAL" clId="{4CFE1184-2B2B-DE44-8B8C-567EC9498839}" dt="2025-02-07T07:48:12.046" v="8397" actId="20577"/>
        <pc:sldMkLst>
          <pc:docMk/>
          <pc:sldMk cId="1595410748" sldId="318"/>
        </pc:sldMkLst>
        <pc:spChg chg="mod">
          <ac:chgData name="김민혁" userId="6bf72cab-5a06-4035-a817-984d53d3be52" providerId="ADAL" clId="{4CFE1184-2B2B-DE44-8B8C-567EC9498839}" dt="2025-02-07T03:51:36.372" v="2628" actId="20577"/>
          <ac:spMkLst>
            <pc:docMk/>
            <pc:sldMk cId="1595410748" sldId="318"/>
            <ac:spMk id="2" creationId="{E4509EE3-4EFF-B827-F2ED-463BABAC0863}"/>
          </ac:spMkLst>
        </pc:spChg>
        <pc:spChg chg="mod">
          <ac:chgData name="김민혁" userId="6bf72cab-5a06-4035-a817-984d53d3be52" providerId="ADAL" clId="{4CFE1184-2B2B-DE44-8B8C-567EC9498839}" dt="2025-02-07T07:48:12.046" v="8397" actId="20577"/>
          <ac:spMkLst>
            <pc:docMk/>
            <pc:sldMk cId="1595410748" sldId="318"/>
            <ac:spMk id="3" creationId="{FA0A45C3-6498-7B3B-1887-045DC5D8E949}"/>
          </ac:spMkLst>
        </pc:spChg>
        <pc:spChg chg="del">
          <ac:chgData name="김민혁" userId="6bf72cab-5a06-4035-a817-984d53d3be52" providerId="ADAL" clId="{4CFE1184-2B2B-DE44-8B8C-567EC9498839}" dt="2025-02-07T03:53:15.404" v="2651" actId="478"/>
          <ac:spMkLst>
            <pc:docMk/>
            <pc:sldMk cId="1595410748" sldId="318"/>
            <ac:spMk id="4" creationId="{CA24734A-E063-E83C-90A9-C2A811F8F809}"/>
          </ac:spMkLst>
        </pc:spChg>
        <pc:spChg chg="del">
          <ac:chgData name="김민혁" userId="6bf72cab-5a06-4035-a817-984d53d3be52" providerId="ADAL" clId="{4CFE1184-2B2B-DE44-8B8C-567EC9498839}" dt="2025-02-07T03:53:15.404" v="2651" actId="478"/>
          <ac:spMkLst>
            <pc:docMk/>
            <pc:sldMk cId="1595410748" sldId="318"/>
            <ac:spMk id="5" creationId="{F657CB1F-2B7E-B323-B12B-700D6B09766E}"/>
          </ac:spMkLst>
        </pc:spChg>
        <pc:spChg chg="del">
          <ac:chgData name="김민혁" userId="6bf72cab-5a06-4035-a817-984d53d3be52" providerId="ADAL" clId="{4CFE1184-2B2B-DE44-8B8C-567EC9498839}" dt="2025-02-07T03:53:15.404" v="2651" actId="478"/>
          <ac:spMkLst>
            <pc:docMk/>
            <pc:sldMk cId="1595410748" sldId="318"/>
            <ac:spMk id="6" creationId="{8A2C6304-D839-AB4A-6DEC-E692797D0392}"/>
          </ac:spMkLst>
        </pc:spChg>
        <pc:spChg chg="del">
          <ac:chgData name="김민혁" userId="6bf72cab-5a06-4035-a817-984d53d3be52" providerId="ADAL" clId="{4CFE1184-2B2B-DE44-8B8C-567EC9498839}" dt="2025-02-07T03:53:15.404" v="2651" actId="478"/>
          <ac:spMkLst>
            <pc:docMk/>
            <pc:sldMk cId="1595410748" sldId="318"/>
            <ac:spMk id="7" creationId="{AD1AC7E0-6106-8C07-D004-AD6FA3698BB1}"/>
          </ac:spMkLst>
        </pc:spChg>
        <pc:spChg chg="del">
          <ac:chgData name="김민혁" userId="6bf72cab-5a06-4035-a817-984d53d3be52" providerId="ADAL" clId="{4CFE1184-2B2B-DE44-8B8C-567EC9498839}" dt="2025-02-07T03:53:15.404" v="2651" actId="478"/>
          <ac:spMkLst>
            <pc:docMk/>
            <pc:sldMk cId="1595410748" sldId="318"/>
            <ac:spMk id="8" creationId="{177A2B0B-9B15-A62D-9575-C6DD8581B2AF}"/>
          </ac:spMkLst>
        </pc:spChg>
        <pc:spChg chg="del mod">
          <ac:chgData name="김민혁" userId="6bf72cab-5a06-4035-a817-984d53d3be52" providerId="ADAL" clId="{4CFE1184-2B2B-DE44-8B8C-567EC9498839}" dt="2025-02-07T05:43:34.007" v="3665" actId="478"/>
          <ac:spMkLst>
            <pc:docMk/>
            <pc:sldMk cId="1595410748" sldId="318"/>
            <ac:spMk id="9" creationId="{81653F0B-C3D4-9434-C092-129242A73F42}"/>
          </ac:spMkLst>
        </pc:spChg>
        <pc:spChg chg="add mod">
          <ac:chgData name="김민혁" userId="6bf72cab-5a06-4035-a817-984d53d3be52" providerId="ADAL" clId="{4CFE1184-2B2B-DE44-8B8C-567EC9498839}" dt="2025-02-07T05:40:05.840" v="3394" actId="1037"/>
          <ac:spMkLst>
            <pc:docMk/>
            <pc:sldMk cId="1595410748" sldId="318"/>
            <ac:spMk id="10" creationId="{431F7EE3-F465-4D9F-40D8-C765D3467B1E}"/>
          </ac:spMkLst>
        </pc:spChg>
        <pc:spChg chg="add mod">
          <ac:chgData name="김민혁" userId="6bf72cab-5a06-4035-a817-984d53d3be52" providerId="ADAL" clId="{4CFE1184-2B2B-DE44-8B8C-567EC9498839}" dt="2025-02-07T05:39:57.502" v="3389" actId="1037"/>
          <ac:spMkLst>
            <pc:docMk/>
            <pc:sldMk cId="1595410748" sldId="318"/>
            <ac:spMk id="11" creationId="{FC37BDB0-E6D5-960E-A437-A8D153592E68}"/>
          </ac:spMkLst>
        </pc:spChg>
        <pc:spChg chg="add mod">
          <ac:chgData name="김민혁" userId="6bf72cab-5a06-4035-a817-984d53d3be52" providerId="ADAL" clId="{4CFE1184-2B2B-DE44-8B8C-567EC9498839}" dt="2025-02-07T05:39:57.502" v="3389" actId="1037"/>
          <ac:spMkLst>
            <pc:docMk/>
            <pc:sldMk cId="1595410748" sldId="318"/>
            <ac:spMk id="12" creationId="{6B022E95-4F02-FB2A-458D-B27EC9CF6570}"/>
          </ac:spMkLst>
        </pc:spChg>
        <pc:spChg chg="add mod">
          <ac:chgData name="김민혁" userId="6bf72cab-5a06-4035-a817-984d53d3be52" providerId="ADAL" clId="{4CFE1184-2B2B-DE44-8B8C-567EC9498839}" dt="2025-02-07T05:39:57.502" v="3389" actId="1037"/>
          <ac:spMkLst>
            <pc:docMk/>
            <pc:sldMk cId="1595410748" sldId="318"/>
            <ac:spMk id="13" creationId="{8CE41AD4-A269-0010-246E-CF9FBCD32BB6}"/>
          </ac:spMkLst>
        </pc:spChg>
        <pc:spChg chg="add mod">
          <ac:chgData name="김민혁" userId="6bf72cab-5a06-4035-a817-984d53d3be52" providerId="ADAL" clId="{4CFE1184-2B2B-DE44-8B8C-567EC9498839}" dt="2025-02-07T05:39:57.502" v="3389" actId="1037"/>
          <ac:spMkLst>
            <pc:docMk/>
            <pc:sldMk cId="1595410748" sldId="318"/>
            <ac:spMk id="14" creationId="{B2E46038-AE10-FF72-1D59-3B003E44BCF4}"/>
          </ac:spMkLst>
        </pc:spChg>
        <pc:spChg chg="add mod">
          <ac:chgData name="김민혁" userId="6bf72cab-5a06-4035-a817-984d53d3be52" providerId="ADAL" clId="{4CFE1184-2B2B-DE44-8B8C-567EC9498839}" dt="2025-02-07T05:40:05.840" v="3394" actId="1037"/>
          <ac:spMkLst>
            <pc:docMk/>
            <pc:sldMk cId="1595410748" sldId="318"/>
            <ac:spMk id="15" creationId="{C35005F6-E7EF-FA5C-69D9-AD8D969BFD07}"/>
          </ac:spMkLst>
        </pc:spChg>
        <pc:spChg chg="add mod">
          <ac:chgData name="김민혁" userId="6bf72cab-5a06-4035-a817-984d53d3be52" providerId="ADAL" clId="{4CFE1184-2B2B-DE44-8B8C-567EC9498839}" dt="2025-02-07T05:39:57.502" v="3389" actId="1037"/>
          <ac:spMkLst>
            <pc:docMk/>
            <pc:sldMk cId="1595410748" sldId="318"/>
            <ac:spMk id="16" creationId="{3B4ACEF6-3B08-4EC8-C36B-EFA562E59C80}"/>
          </ac:spMkLst>
        </pc:spChg>
        <pc:spChg chg="add del">
          <ac:chgData name="김민혁" userId="6bf72cab-5a06-4035-a817-984d53d3be52" providerId="ADAL" clId="{4CFE1184-2B2B-DE44-8B8C-567EC9498839}" dt="2025-02-07T05:37:14.312" v="3258" actId="22"/>
          <ac:spMkLst>
            <pc:docMk/>
            <pc:sldMk cId="1595410748" sldId="318"/>
            <ac:spMk id="18" creationId="{2492D5A1-ABF6-D80B-752D-153B8F48E9FD}"/>
          </ac:spMkLst>
        </pc:spChg>
        <pc:spChg chg="add mod">
          <ac:chgData name="김민혁" userId="6bf72cab-5a06-4035-a817-984d53d3be52" providerId="ADAL" clId="{4CFE1184-2B2B-DE44-8B8C-567EC9498839}" dt="2025-02-07T05:39:57.502" v="3389" actId="1037"/>
          <ac:spMkLst>
            <pc:docMk/>
            <pc:sldMk cId="1595410748" sldId="318"/>
            <ac:spMk id="19" creationId="{BCD1E747-9A81-F69B-D1C9-C2BBD9BD64C2}"/>
          </ac:spMkLst>
        </pc:spChg>
        <pc:spChg chg="add mod">
          <ac:chgData name="김민혁" userId="6bf72cab-5a06-4035-a817-984d53d3be52" providerId="ADAL" clId="{4CFE1184-2B2B-DE44-8B8C-567EC9498839}" dt="2025-02-07T05:39:57.502" v="3389" actId="1037"/>
          <ac:spMkLst>
            <pc:docMk/>
            <pc:sldMk cId="1595410748" sldId="318"/>
            <ac:spMk id="20" creationId="{0E5BC66F-14AD-5DFF-89D2-A179C6E4DEA9}"/>
          </ac:spMkLst>
        </pc:spChg>
        <pc:picChg chg="add mod">
          <ac:chgData name="김민혁" userId="6bf72cab-5a06-4035-a817-984d53d3be52" providerId="ADAL" clId="{4CFE1184-2B2B-DE44-8B8C-567EC9498839}" dt="2025-02-07T05:40:05.840" v="3394" actId="1037"/>
          <ac:picMkLst>
            <pc:docMk/>
            <pc:sldMk cId="1595410748" sldId="318"/>
            <ac:picMk id="16386" creationId="{30822A2C-7C88-5033-9B91-928FE5775567}"/>
          </ac:picMkLst>
        </pc:picChg>
        <pc:picChg chg="add mod">
          <ac:chgData name="김민혁" userId="6bf72cab-5a06-4035-a817-984d53d3be52" providerId="ADAL" clId="{4CFE1184-2B2B-DE44-8B8C-567EC9498839}" dt="2025-02-07T05:39:56.194" v="3388" actId="1037"/>
          <ac:picMkLst>
            <pc:docMk/>
            <pc:sldMk cId="1595410748" sldId="318"/>
            <ac:picMk id="16388" creationId="{11C850DE-8516-808D-6DA0-DEEA1DE2C760}"/>
          </ac:picMkLst>
        </pc:picChg>
        <pc:picChg chg="add mod">
          <ac:chgData name="김민혁" userId="6bf72cab-5a06-4035-a817-984d53d3be52" providerId="ADAL" clId="{4CFE1184-2B2B-DE44-8B8C-567EC9498839}" dt="2025-02-07T05:35:03.373" v="2936" actId="1037"/>
          <ac:picMkLst>
            <pc:docMk/>
            <pc:sldMk cId="1595410748" sldId="318"/>
            <ac:picMk id="16390" creationId="{524C0157-FAF3-F45D-CDD0-F02DBAB5066B}"/>
          </ac:picMkLst>
        </pc:picChg>
        <pc:picChg chg="add mod">
          <ac:chgData name="김민혁" userId="6bf72cab-5a06-4035-a817-984d53d3be52" providerId="ADAL" clId="{4CFE1184-2B2B-DE44-8B8C-567EC9498839}" dt="2025-02-07T05:39:57.502" v="3389" actId="1037"/>
          <ac:picMkLst>
            <pc:docMk/>
            <pc:sldMk cId="1595410748" sldId="318"/>
            <ac:picMk id="16392" creationId="{69E67D6A-9781-70A9-C21E-2BC980DA0967}"/>
          </ac:picMkLst>
        </pc:picChg>
      </pc:sldChg>
      <pc:sldChg chg="modSp new del mod">
        <pc:chgData name="김민혁" userId="6bf72cab-5a06-4035-a817-984d53d3be52" providerId="ADAL" clId="{4CFE1184-2B2B-DE44-8B8C-567EC9498839}" dt="2025-02-07T03:50:49.982" v="2589" actId="2696"/>
        <pc:sldMkLst>
          <pc:docMk/>
          <pc:sldMk cId="4275807461" sldId="318"/>
        </pc:sldMkLst>
        <pc:spChg chg="mod">
          <ac:chgData name="김민혁" userId="6bf72cab-5a06-4035-a817-984d53d3be52" providerId="ADAL" clId="{4CFE1184-2B2B-DE44-8B8C-567EC9498839}" dt="2025-02-07T03:50:05.796" v="2570" actId="27636"/>
          <ac:spMkLst>
            <pc:docMk/>
            <pc:sldMk cId="4275807461" sldId="318"/>
            <ac:spMk id="8" creationId="{01967BF8-7FC8-0BBA-9FA2-F6B18337D521}"/>
          </ac:spMkLst>
        </pc:spChg>
        <pc:spChg chg="mod">
          <ac:chgData name="김민혁" userId="6bf72cab-5a06-4035-a817-984d53d3be52" providerId="ADAL" clId="{4CFE1184-2B2B-DE44-8B8C-567EC9498839}" dt="2025-02-07T03:50:05.795" v="2569" actId="27636"/>
          <ac:spMkLst>
            <pc:docMk/>
            <pc:sldMk cId="4275807461" sldId="318"/>
            <ac:spMk id="9" creationId="{2926348A-FE1F-320E-8E97-61DDE3818A47}"/>
          </ac:spMkLst>
        </pc:spChg>
        <pc:spChg chg="mod">
          <ac:chgData name="김민혁" userId="6bf72cab-5a06-4035-a817-984d53d3be52" providerId="ADAL" clId="{4CFE1184-2B2B-DE44-8B8C-567EC9498839}" dt="2025-02-07T03:50:43.266" v="2588" actId="27636"/>
          <ac:spMkLst>
            <pc:docMk/>
            <pc:sldMk cId="4275807461" sldId="318"/>
            <ac:spMk id="10" creationId="{C036F28F-3036-943C-29FE-51A89DA15689}"/>
          </ac:spMkLst>
        </pc:spChg>
      </pc:sldChg>
      <pc:sldChg chg="addSp delSp modSp new mod">
        <pc:chgData name="김민혁" userId="6bf72cab-5a06-4035-a817-984d53d3be52" providerId="ADAL" clId="{4CFE1184-2B2B-DE44-8B8C-567EC9498839}" dt="2025-02-07T07:07:24.267" v="7890" actId="20577"/>
        <pc:sldMkLst>
          <pc:docMk/>
          <pc:sldMk cId="1667675339" sldId="319"/>
        </pc:sldMkLst>
        <pc:spChg chg="mod">
          <ac:chgData name="김민혁" userId="6bf72cab-5a06-4035-a817-984d53d3be52" providerId="ADAL" clId="{4CFE1184-2B2B-DE44-8B8C-567EC9498839}" dt="2025-02-07T05:54:16.502" v="3927" actId="20577"/>
          <ac:spMkLst>
            <pc:docMk/>
            <pc:sldMk cId="1667675339" sldId="319"/>
            <ac:spMk id="2" creationId="{FA216D45-5633-F150-C372-F7354F710E2D}"/>
          </ac:spMkLst>
        </pc:spChg>
        <pc:spChg chg="mod">
          <ac:chgData name="김민혁" userId="6bf72cab-5a06-4035-a817-984d53d3be52" providerId="ADAL" clId="{4CFE1184-2B2B-DE44-8B8C-567EC9498839}" dt="2025-02-07T05:55:21.294" v="3941" actId="207"/>
          <ac:spMkLst>
            <pc:docMk/>
            <pc:sldMk cId="1667675339" sldId="319"/>
            <ac:spMk id="3" creationId="{BAC4B01C-AC09-3F08-8589-AAEEBB1AFEB5}"/>
          </ac:spMkLst>
        </pc:spChg>
        <pc:spChg chg="del">
          <ac:chgData name="김민혁" userId="6bf72cab-5a06-4035-a817-984d53d3be52" providerId="ADAL" clId="{4CFE1184-2B2B-DE44-8B8C-567EC9498839}" dt="2025-02-07T05:55:25.015" v="3942" actId="478"/>
          <ac:spMkLst>
            <pc:docMk/>
            <pc:sldMk cId="1667675339" sldId="319"/>
            <ac:spMk id="4" creationId="{B1BF1A65-0C9F-A806-AA09-757F459B6113}"/>
          </ac:spMkLst>
        </pc:spChg>
        <pc:spChg chg="del">
          <ac:chgData name="김민혁" userId="6bf72cab-5a06-4035-a817-984d53d3be52" providerId="ADAL" clId="{4CFE1184-2B2B-DE44-8B8C-567EC9498839}" dt="2025-02-07T05:55:25.015" v="3942" actId="478"/>
          <ac:spMkLst>
            <pc:docMk/>
            <pc:sldMk cId="1667675339" sldId="319"/>
            <ac:spMk id="5" creationId="{29532CB2-B4A7-CD0D-6741-8DE64DE84B61}"/>
          </ac:spMkLst>
        </pc:spChg>
        <pc:spChg chg="del">
          <ac:chgData name="김민혁" userId="6bf72cab-5a06-4035-a817-984d53d3be52" providerId="ADAL" clId="{4CFE1184-2B2B-DE44-8B8C-567EC9498839}" dt="2025-02-07T05:55:25.015" v="3942" actId="478"/>
          <ac:spMkLst>
            <pc:docMk/>
            <pc:sldMk cId="1667675339" sldId="319"/>
            <ac:spMk id="6" creationId="{3AF97B3F-DC9C-6CCE-EDCD-9350BD8E85FF}"/>
          </ac:spMkLst>
        </pc:spChg>
        <pc:spChg chg="del">
          <ac:chgData name="김민혁" userId="6bf72cab-5a06-4035-a817-984d53d3be52" providerId="ADAL" clId="{4CFE1184-2B2B-DE44-8B8C-567EC9498839}" dt="2025-02-07T05:55:25.015" v="3942" actId="478"/>
          <ac:spMkLst>
            <pc:docMk/>
            <pc:sldMk cId="1667675339" sldId="319"/>
            <ac:spMk id="7" creationId="{2C76ACF7-2303-68B0-0588-762946799822}"/>
          </ac:spMkLst>
        </pc:spChg>
        <pc:spChg chg="del mod">
          <ac:chgData name="김민혁" userId="6bf72cab-5a06-4035-a817-984d53d3be52" providerId="ADAL" clId="{4CFE1184-2B2B-DE44-8B8C-567EC9498839}" dt="2025-02-07T05:55:25.015" v="3942" actId="478"/>
          <ac:spMkLst>
            <pc:docMk/>
            <pc:sldMk cId="1667675339" sldId="319"/>
            <ac:spMk id="8" creationId="{B303D382-67BF-121F-7752-EBC207EC038B}"/>
          </ac:spMkLst>
        </pc:spChg>
        <pc:spChg chg="add mod">
          <ac:chgData name="김민혁" userId="6bf72cab-5a06-4035-a817-984d53d3be52" providerId="ADAL" clId="{4CFE1184-2B2B-DE44-8B8C-567EC9498839}" dt="2025-02-07T07:07:24.267" v="7890" actId="20577"/>
          <ac:spMkLst>
            <pc:docMk/>
            <pc:sldMk cId="1667675339" sldId="319"/>
            <ac:spMk id="9" creationId="{FC6813BA-DC2D-AC51-007A-404E2FAE288D}"/>
          </ac:spMkLst>
        </pc:spChg>
        <pc:spChg chg="add mod">
          <ac:chgData name="김민혁" userId="6bf72cab-5a06-4035-a817-984d53d3be52" providerId="ADAL" clId="{4CFE1184-2B2B-DE44-8B8C-567EC9498839}" dt="2025-02-07T05:55:57.748" v="4204" actId="207"/>
          <ac:spMkLst>
            <pc:docMk/>
            <pc:sldMk cId="1667675339" sldId="319"/>
            <ac:spMk id="17" creationId="{0B1C7423-CB69-5105-0162-CD90F46DDD77}"/>
          </ac:spMkLst>
        </pc:spChg>
        <pc:spChg chg="add mod">
          <ac:chgData name="김민혁" userId="6bf72cab-5a06-4035-a817-984d53d3be52" providerId="ADAL" clId="{4CFE1184-2B2B-DE44-8B8C-567EC9498839}" dt="2025-02-07T05:55:35.631" v="3943"/>
          <ac:spMkLst>
            <pc:docMk/>
            <pc:sldMk cId="1667675339" sldId="319"/>
            <ac:spMk id="18" creationId="{44C99D57-2FA6-108B-FAF9-AB12734BE0F8}"/>
          </ac:spMkLst>
        </pc:spChg>
        <pc:spChg chg="add mod">
          <ac:chgData name="김민혁" userId="6bf72cab-5a06-4035-a817-984d53d3be52" providerId="ADAL" clId="{4CFE1184-2B2B-DE44-8B8C-567EC9498839}" dt="2025-02-07T05:56:13.089" v="4416" actId="207"/>
          <ac:spMkLst>
            <pc:docMk/>
            <pc:sldMk cId="1667675339" sldId="319"/>
            <ac:spMk id="19" creationId="{18AB1903-6B3A-0E6E-B544-86EE9AC54818}"/>
          </ac:spMkLst>
        </pc:spChg>
        <pc:picChg chg="add mod">
          <ac:chgData name="김민혁" userId="6bf72cab-5a06-4035-a817-984d53d3be52" providerId="ADAL" clId="{4CFE1184-2B2B-DE44-8B8C-567EC9498839}" dt="2025-02-07T05:55:57.748" v="4204" actId="207"/>
          <ac:picMkLst>
            <pc:docMk/>
            <pc:sldMk cId="1667675339" sldId="319"/>
            <ac:picMk id="10" creationId="{590B4B28-E20B-3D92-B0F0-E8F477C4DEE9}"/>
          </ac:picMkLst>
        </pc:picChg>
        <pc:picChg chg="add mod">
          <ac:chgData name="김민혁" userId="6bf72cab-5a06-4035-a817-984d53d3be52" providerId="ADAL" clId="{4CFE1184-2B2B-DE44-8B8C-567EC9498839}" dt="2025-02-07T05:55:35.631" v="3943"/>
          <ac:picMkLst>
            <pc:docMk/>
            <pc:sldMk cId="1667675339" sldId="319"/>
            <ac:picMk id="11" creationId="{00A454D1-236A-6B61-0CD5-3374039C74F4}"/>
          </ac:picMkLst>
        </pc:picChg>
        <pc:picChg chg="add mod">
          <ac:chgData name="김민혁" userId="6bf72cab-5a06-4035-a817-984d53d3be52" providerId="ADAL" clId="{4CFE1184-2B2B-DE44-8B8C-567EC9498839}" dt="2025-02-07T05:55:35.631" v="3943"/>
          <ac:picMkLst>
            <pc:docMk/>
            <pc:sldMk cId="1667675339" sldId="319"/>
            <ac:picMk id="12" creationId="{5ED7BA2F-1AE0-B24C-3432-CA6C30EDEAE0}"/>
          </ac:picMkLst>
        </pc:picChg>
        <pc:picChg chg="add mod">
          <ac:chgData name="김민혁" userId="6bf72cab-5a06-4035-a817-984d53d3be52" providerId="ADAL" clId="{4CFE1184-2B2B-DE44-8B8C-567EC9498839}" dt="2025-02-07T05:56:13.089" v="4416" actId="207"/>
          <ac:picMkLst>
            <pc:docMk/>
            <pc:sldMk cId="1667675339" sldId="319"/>
            <ac:picMk id="13" creationId="{482CBE2A-D6CD-4845-031D-7382EE3D412D}"/>
          </ac:picMkLst>
        </pc:picChg>
        <pc:picChg chg="add mod">
          <ac:chgData name="김민혁" userId="6bf72cab-5a06-4035-a817-984d53d3be52" providerId="ADAL" clId="{4CFE1184-2B2B-DE44-8B8C-567EC9498839}" dt="2025-02-07T05:56:13.089" v="4416" actId="207"/>
          <ac:picMkLst>
            <pc:docMk/>
            <pc:sldMk cId="1667675339" sldId="319"/>
            <ac:picMk id="14" creationId="{31015B98-5502-4B30-6494-61B9005C7854}"/>
          </ac:picMkLst>
        </pc:picChg>
        <pc:picChg chg="add mod">
          <ac:chgData name="김민혁" userId="6bf72cab-5a06-4035-a817-984d53d3be52" providerId="ADAL" clId="{4CFE1184-2B2B-DE44-8B8C-567EC9498839}" dt="2025-02-07T05:55:35.631" v="3943"/>
          <ac:picMkLst>
            <pc:docMk/>
            <pc:sldMk cId="1667675339" sldId="319"/>
            <ac:picMk id="15" creationId="{285893E8-C026-A3EA-2B7F-03AE5A9A11E0}"/>
          </ac:picMkLst>
        </pc:picChg>
        <pc:picChg chg="add mod">
          <ac:chgData name="김민혁" userId="6bf72cab-5a06-4035-a817-984d53d3be52" providerId="ADAL" clId="{4CFE1184-2B2B-DE44-8B8C-567EC9498839}" dt="2025-02-07T05:55:35.631" v="3943"/>
          <ac:picMkLst>
            <pc:docMk/>
            <pc:sldMk cId="1667675339" sldId="319"/>
            <ac:picMk id="16" creationId="{8E1D8B58-DC15-9D5B-682D-74341FD4C4D1}"/>
          </ac:picMkLst>
        </pc:picChg>
      </pc:sldChg>
      <pc:sldChg chg="addSp modSp new mod">
        <pc:chgData name="김민혁" userId="6bf72cab-5a06-4035-a817-984d53d3be52" providerId="ADAL" clId="{4CFE1184-2B2B-DE44-8B8C-567EC9498839}" dt="2025-02-07T05:51:48.722" v="3878" actId="27636"/>
        <pc:sldMkLst>
          <pc:docMk/>
          <pc:sldMk cId="4191266087" sldId="320"/>
        </pc:sldMkLst>
        <pc:spChg chg="mod">
          <ac:chgData name="김민혁" userId="6bf72cab-5a06-4035-a817-984d53d3be52" providerId="ADAL" clId="{4CFE1184-2B2B-DE44-8B8C-567EC9498839}" dt="2025-02-07T05:51:48.722" v="3878" actId="27636"/>
          <ac:spMkLst>
            <pc:docMk/>
            <pc:sldMk cId="4191266087" sldId="320"/>
            <ac:spMk id="8" creationId="{BDA899DE-0F23-02F4-D38B-3C3CE4F9FB8E}"/>
          </ac:spMkLst>
        </pc:spChg>
        <pc:spChg chg="add mod">
          <ac:chgData name="김민혁" userId="6bf72cab-5a06-4035-a817-984d53d3be52" providerId="ADAL" clId="{4CFE1184-2B2B-DE44-8B8C-567EC9498839}" dt="2025-02-07T05:51:48.684" v="3877"/>
          <ac:spMkLst>
            <pc:docMk/>
            <pc:sldMk cId="4191266087" sldId="320"/>
            <ac:spMk id="9" creationId="{8B6AC348-5411-E454-6385-B0041A8CEF5E}"/>
          </ac:spMkLst>
        </pc:spChg>
      </pc:sldChg>
      <pc:sldChg chg="addSp modSp new mod">
        <pc:chgData name="김민혁" userId="6bf72cab-5a06-4035-a817-984d53d3be52" providerId="ADAL" clId="{4CFE1184-2B2B-DE44-8B8C-567EC9498839}" dt="2025-02-07T09:07:19.122" v="10006" actId="207"/>
        <pc:sldMkLst>
          <pc:docMk/>
          <pc:sldMk cId="2586723126" sldId="321"/>
        </pc:sldMkLst>
        <pc:spChg chg="mod">
          <ac:chgData name="김민혁" userId="6bf72cab-5a06-4035-a817-984d53d3be52" providerId="ADAL" clId="{4CFE1184-2B2B-DE44-8B8C-567EC9498839}" dt="2025-02-07T09:01:18.049" v="9918" actId="20577"/>
          <ac:spMkLst>
            <pc:docMk/>
            <pc:sldMk cId="2586723126" sldId="321"/>
            <ac:spMk id="2" creationId="{48DAAA44-C90F-14CB-82F9-5CAF207B58D9}"/>
          </ac:spMkLst>
        </pc:spChg>
        <pc:spChg chg="mod">
          <ac:chgData name="김민혁" userId="6bf72cab-5a06-4035-a817-984d53d3be52" providerId="ADAL" clId="{4CFE1184-2B2B-DE44-8B8C-567EC9498839}" dt="2025-02-07T05:51:50.754" v="3881" actId="27636"/>
          <ac:spMkLst>
            <pc:docMk/>
            <pc:sldMk cId="2586723126" sldId="321"/>
            <ac:spMk id="8" creationId="{66FE2F6F-CAAA-133B-33CF-D01C85E000B2}"/>
          </ac:spMkLst>
        </pc:spChg>
        <pc:spChg chg="add mod">
          <ac:chgData name="김민혁" userId="6bf72cab-5a06-4035-a817-984d53d3be52" providerId="ADAL" clId="{4CFE1184-2B2B-DE44-8B8C-567EC9498839}" dt="2025-02-07T09:06:59.129" v="10002" actId="20577"/>
          <ac:spMkLst>
            <pc:docMk/>
            <pc:sldMk cId="2586723126" sldId="321"/>
            <ac:spMk id="9" creationId="{A7317B70-0CF1-F64D-0F19-492631A6DB54}"/>
          </ac:spMkLst>
        </pc:spChg>
        <pc:graphicFrameChg chg="mod modGraphic">
          <ac:chgData name="김민혁" userId="6bf72cab-5a06-4035-a817-984d53d3be52" providerId="ADAL" clId="{4CFE1184-2B2B-DE44-8B8C-567EC9498839}" dt="2025-02-07T09:07:19.122" v="10006" actId="207"/>
          <ac:graphicFrameMkLst>
            <pc:docMk/>
            <pc:sldMk cId="2586723126" sldId="321"/>
            <ac:graphicFrameMk id="11" creationId="{64DF2C55-A369-2772-32BE-AA6BD2E490BE}"/>
          </ac:graphicFrameMkLst>
        </pc:graphicFrameChg>
      </pc:sldChg>
      <pc:sldChg chg="addSp delSp modSp new mod">
        <pc:chgData name="김민혁" userId="6bf72cab-5a06-4035-a817-984d53d3be52" providerId="ADAL" clId="{4CFE1184-2B2B-DE44-8B8C-567EC9498839}" dt="2025-02-07T07:56:06.173" v="8509" actId="20577"/>
        <pc:sldMkLst>
          <pc:docMk/>
          <pc:sldMk cId="340500474" sldId="322"/>
        </pc:sldMkLst>
        <pc:spChg chg="mod">
          <ac:chgData name="김민혁" userId="6bf72cab-5a06-4035-a817-984d53d3be52" providerId="ADAL" clId="{4CFE1184-2B2B-DE44-8B8C-567EC9498839}" dt="2025-02-07T05:57:11.029" v="4459" actId="20577"/>
          <ac:spMkLst>
            <pc:docMk/>
            <pc:sldMk cId="340500474" sldId="322"/>
            <ac:spMk id="2" creationId="{540D67CD-CCAC-8041-2713-38C0A98FCE40}"/>
          </ac:spMkLst>
        </pc:spChg>
        <pc:spChg chg="mod">
          <ac:chgData name="김민혁" userId="6bf72cab-5a06-4035-a817-984d53d3be52" providerId="ADAL" clId="{4CFE1184-2B2B-DE44-8B8C-567EC9498839}" dt="2025-02-07T05:57:34.371" v="4490" actId="20577"/>
          <ac:spMkLst>
            <pc:docMk/>
            <pc:sldMk cId="340500474" sldId="322"/>
            <ac:spMk id="3" creationId="{72E1D400-B6CF-CDF4-C74D-F8223540958E}"/>
          </ac:spMkLst>
        </pc:spChg>
        <pc:spChg chg="del">
          <ac:chgData name="김민혁" userId="6bf72cab-5a06-4035-a817-984d53d3be52" providerId="ADAL" clId="{4CFE1184-2B2B-DE44-8B8C-567EC9498839}" dt="2025-02-07T05:57:13.784" v="4460" actId="478"/>
          <ac:spMkLst>
            <pc:docMk/>
            <pc:sldMk cId="340500474" sldId="322"/>
            <ac:spMk id="4" creationId="{2F181BC0-352D-E497-9C94-5EB6CD65FCFE}"/>
          </ac:spMkLst>
        </pc:spChg>
        <pc:spChg chg="del">
          <ac:chgData name="김민혁" userId="6bf72cab-5a06-4035-a817-984d53d3be52" providerId="ADAL" clId="{4CFE1184-2B2B-DE44-8B8C-567EC9498839}" dt="2025-02-07T05:57:13.784" v="4460" actId="478"/>
          <ac:spMkLst>
            <pc:docMk/>
            <pc:sldMk cId="340500474" sldId="322"/>
            <ac:spMk id="5" creationId="{E9E36A31-2D5E-9AE1-A94B-D05BE4C7897B}"/>
          </ac:spMkLst>
        </pc:spChg>
        <pc:spChg chg="del">
          <ac:chgData name="김민혁" userId="6bf72cab-5a06-4035-a817-984d53d3be52" providerId="ADAL" clId="{4CFE1184-2B2B-DE44-8B8C-567EC9498839}" dt="2025-02-07T05:57:13.784" v="4460" actId="478"/>
          <ac:spMkLst>
            <pc:docMk/>
            <pc:sldMk cId="340500474" sldId="322"/>
            <ac:spMk id="6" creationId="{C854C79B-4855-0C7D-D107-05EDEA21568C}"/>
          </ac:spMkLst>
        </pc:spChg>
        <pc:spChg chg="del">
          <ac:chgData name="김민혁" userId="6bf72cab-5a06-4035-a817-984d53d3be52" providerId="ADAL" clId="{4CFE1184-2B2B-DE44-8B8C-567EC9498839}" dt="2025-02-07T05:57:13.784" v="4460" actId="478"/>
          <ac:spMkLst>
            <pc:docMk/>
            <pc:sldMk cId="340500474" sldId="322"/>
            <ac:spMk id="7" creationId="{B62F3C68-FC33-CCE0-612A-BFB0AF1C7DE1}"/>
          </ac:spMkLst>
        </pc:spChg>
        <pc:spChg chg="del">
          <ac:chgData name="김민혁" userId="6bf72cab-5a06-4035-a817-984d53d3be52" providerId="ADAL" clId="{4CFE1184-2B2B-DE44-8B8C-567EC9498839}" dt="2025-02-07T05:57:13.784" v="4460" actId="478"/>
          <ac:spMkLst>
            <pc:docMk/>
            <pc:sldMk cId="340500474" sldId="322"/>
            <ac:spMk id="8" creationId="{863BA00E-11DB-CCAC-B28A-45935E47A3EE}"/>
          </ac:spMkLst>
        </pc:spChg>
        <pc:spChg chg="add del">
          <ac:chgData name="김민혁" userId="6bf72cab-5a06-4035-a817-984d53d3be52" providerId="ADAL" clId="{4CFE1184-2B2B-DE44-8B8C-567EC9498839}" dt="2025-02-07T05:57:58.059" v="4492" actId="22"/>
          <ac:spMkLst>
            <pc:docMk/>
            <pc:sldMk cId="340500474" sldId="322"/>
            <ac:spMk id="10" creationId="{EBCDD7B5-9203-9CCB-21DA-D213A0096E55}"/>
          </ac:spMkLst>
        </pc:spChg>
        <pc:spChg chg="add del">
          <ac:chgData name="김민혁" userId="6bf72cab-5a06-4035-a817-984d53d3be52" providerId="ADAL" clId="{4CFE1184-2B2B-DE44-8B8C-567EC9498839}" dt="2025-02-07T05:58:09.149" v="4494" actId="478"/>
          <ac:spMkLst>
            <pc:docMk/>
            <pc:sldMk cId="340500474" sldId="322"/>
            <ac:spMk id="12" creationId="{0C24247F-FBF2-F36E-CA8A-A4F4DEFB66A2}"/>
          </ac:spMkLst>
        </pc:spChg>
        <pc:spChg chg="add mod">
          <ac:chgData name="김민혁" userId="6bf72cab-5a06-4035-a817-984d53d3be52" providerId="ADAL" clId="{4CFE1184-2B2B-DE44-8B8C-567EC9498839}" dt="2025-02-07T06:05:53.477" v="4779" actId="207"/>
          <ac:spMkLst>
            <pc:docMk/>
            <pc:sldMk cId="340500474" sldId="322"/>
            <ac:spMk id="13" creationId="{07D40C63-047E-767E-627C-0D3892932101}"/>
          </ac:spMkLst>
        </pc:spChg>
        <pc:spChg chg="add mod">
          <ac:chgData name="김민혁" userId="6bf72cab-5a06-4035-a817-984d53d3be52" providerId="ADAL" clId="{4CFE1184-2B2B-DE44-8B8C-567EC9498839}" dt="2025-02-07T06:16:15.711" v="5268" actId="207"/>
          <ac:spMkLst>
            <pc:docMk/>
            <pc:sldMk cId="340500474" sldId="322"/>
            <ac:spMk id="14" creationId="{68BC29FF-7F02-2A5C-5E34-379AD88922CA}"/>
          </ac:spMkLst>
        </pc:spChg>
        <pc:spChg chg="add mod">
          <ac:chgData name="김민혁" userId="6bf72cab-5a06-4035-a817-984d53d3be52" providerId="ADAL" clId="{4CFE1184-2B2B-DE44-8B8C-567EC9498839}" dt="2025-02-07T06:16:18.760" v="5269" actId="207"/>
          <ac:spMkLst>
            <pc:docMk/>
            <pc:sldMk cId="340500474" sldId="322"/>
            <ac:spMk id="15" creationId="{CD3D2206-0BEC-C585-8D15-C2910765E14A}"/>
          </ac:spMkLst>
        </pc:spChg>
        <pc:spChg chg="add mod">
          <ac:chgData name="김민혁" userId="6bf72cab-5a06-4035-a817-984d53d3be52" providerId="ADAL" clId="{4CFE1184-2B2B-DE44-8B8C-567EC9498839}" dt="2025-02-07T06:14:46.417" v="5118" actId="1076"/>
          <ac:spMkLst>
            <pc:docMk/>
            <pc:sldMk cId="340500474" sldId="322"/>
            <ac:spMk id="16" creationId="{6125B595-D1B9-8A8C-2C3E-FF6E55D577CE}"/>
          </ac:spMkLst>
        </pc:spChg>
        <pc:spChg chg="add mod">
          <ac:chgData name="김민혁" userId="6bf72cab-5a06-4035-a817-984d53d3be52" providerId="ADAL" clId="{4CFE1184-2B2B-DE44-8B8C-567EC9498839}" dt="2025-02-07T06:16:01.101" v="5266" actId="20577"/>
          <ac:spMkLst>
            <pc:docMk/>
            <pc:sldMk cId="340500474" sldId="322"/>
            <ac:spMk id="17" creationId="{07297247-7D22-665D-3501-C8E6C86D13C0}"/>
          </ac:spMkLst>
        </pc:spChg>
        <pc:spChg chg="add mod">
          <ac:chgData name="김민혁" userId="6bf72cab-5a06-4035-a817-984d53d3be52" providerId="ADAL" clId="{4CFE1184-2B2B-DE44-8B8C-567EC9498839}" dt="2025-02-07T06:06:59.805" v="4846" actId="122"/>
          <ac:spMkLst>
            <pc:docMk/>
            <pc:sldMk cId="340500474" sldId="322"/>
            <ac:spMk id="18" creationId="{96A00004-F69D-0C13-11CF-040F03F103AD}"/>
          </ac:spMkLst>
        </pc:spChg>
        <pc:spChg chg="add mod">
          <ac:chgData name="김민혁" userId="6bf72cab-5a06-4035-a817-984d53d3be52" providerId="ADAL" clId="{4CFE1184-2B2B-DE44-8B8C-567EC9498839}" dt="2025-02-07T06:06:59.805" v="4846" actId="122"/>
          <ac:spMkLst>
            <pc:docMk/>
            <pc:sldMk cId="340500474" sldId="322"/>
            <ac:spMk id="19" creationId="{FE39E667-B03A-1BCA-D102-9C9736BA0FEB}"/>
          </ac:spMkLst>
        </pc:spChg>
        <pc:spChg chg="add mod">
          <ac:chgData name="김민혁" userId="6bf72cab-5a06-4035-a817-984d53d3be52" providerId="ADAL" clId="{4CFE1184-2B2B-DE44-8B8C-567EC9498839}" dt="2025-02-07T06:06:59.805" v="4846" actId="122"/>
          <ac:spMkLst>
            <pc:docMk/>
            <pc:sldMk cId="340500474" sldId="322"/>
            <ac:spMk id="20" creationId="{7FFEE2F8-A799-CEED-7013-EB39A3A38BEB}"/>
          </ac:spMkLst>
        </pc:spChg>
        <pc:spChg chg="add mod">
          <ac:chgData name="김민혁" userId="6bf72cab-5a06-4035-a817-984d53d3be52" providerId="ADAL" clId="{4CFE1184-2B2B-DE44-8B8C-567EC9498839}" dt="2025-02-07T06:16:02.230" v="5267" actId="20577"/>
          <ac:spMkLst>
            <pc:docMk/>
            <pc:sldMk cId="340500474" sldId="322"/>
            <ac:spMk id="21" creationId="{16AA3E64-3E97-9CA8-108E-54A4334A1220}"/>
          </ac:spMkLst>
        </pc:spChg>
        <pc:spChg chg="add mod">
          <ac:chgData name="김민혁" userId="6bf72cab-5a06-4035-a817-984d53d3be52" providerId="ADAL" clId="{4CFE1184-2B2B-DE44-8B8C-567EC9498839}" dt="2025-02-07T06:12:39.167" v="5052" actId="1076"/>
          <ac:spMkLst>
            <pc:docMk/>
            <pc:sldMk cId="340500474" sldId="322"/>
            <ac:spMk id="22" creationId="{7A7D7113-6862-B9D7-FA2B-7022E3A138F1}"/>
          </ac:spMkLst>
        </pc:spChg>
        <pc:spChg chg="mod">
          <ac:chgData name="김민혁" userId="6bf72cab-5a06-4035-a817-984d53d3be52" providerId="ADAL" clId="{4CFE1184-2B2B-DE44-8B8C-567EC9498839}" dt="2025-02-07T06:14:27.501" v="5117" actId="207"/>
          <ac:spMkLst>
            <pc:docMk/>
            <pc:sldMk cId="340500474" sldId="322"/>
            <ac:spMk id="24" creationId="{BB56B292-8E99-8760-8734-E3B93FA2D007}"/>
          </ac:spMkLst>
        </pc:spChg>
        <pc:spChg chg="mod">
          <ac:chgData name="김민혁" userId="6bf72cab-5a06-4035-a817-984d53d3be52" providerId="ADAL" clId="{4CFE1184-2B2B-DE44-8B8C-567EC9498839}" dt="2025-02-07T06:14:27.501" v="5117" actId="207"/>
          <ac:spMkLst>
            <pc:docMk/>
            <pc:sldMk cId="340500474" sldId="322"/>
            <ac:spMk id="25" creationId="{E13C47DE-F3A3-357F-4F42-271AF7C1384F}"/>
          </ac:spMkLst>
        </pc:spChg>
        <pc:spChg chg="add del mod">
          <ac:chgData name="김민혁" userId="6bf72cab-5a06-4035-a817-984d53d3be52" providerId="ADAL" clId="{4CFE1184-2B2B-DE44-8B8C-567EC9498839}" dt="2025-02-07T06:13:58.969" v="5099" actId="478"/>
          <ac:spMkLst>
            <pc:docMk/>
            <pc:sldMk cId="340500474" sldId="322"/>
            <ac:spMk id="26" creationId="{0C8437DF-74BA-14CE-411E-E49D8C6B51DE}"/>
          </ac:spMkLst>
        </pc:spChg>
        <pc:spChg chg="mod">
          <ac:chgData name="김민혁" userId="6bf72cab-5a06-4035-a817-984d53d3be52" providerId="ADAL" clId="{4CFE1184-2B2B-DE44-8B8C-567EC9498839}" dt="2025-02-07T06:04:50.716" v="4744"/>
          <ac:spMkLst>
            <pc:docMk/>
            <pc:sldMk cId="340500474" sldId="322"/>
            <ac:spMk id="28" creationId="{4EF87B6D-B951-2D97-D760-392E549020A7}"/>
          </ac:spMkLst>
        </pc:spChg>
        <pc:spChg chg="mod">
          <ac:chgData name="김민혁" userId="6bf72cab-5a06-4035-a817-984d53d3be52" providerId="ADAL" clId="{4CFE1184-2B2B-DE44-8B8C-567EC9498839}" dt="2025-02-07T06:04:50.716" v="4744"/>
          <ac:spMkLst>
            <pc:docMk/>
            <pc:sldMk cId="340500474" sldId="322"/>
            <ac:spMk id="29" creationId="{D4A1C003-727F-48C0-B630-47F69A19B683}"/>
          </ac:spMkLst>
        </pc:spChg>
        <pc:spChg chg="add del mod">
          <ac:chgData name="김민혁" userId="6bf72cab-5a06-4035-a817-984d53d3be52" providerId="ADAL" clId="{4CFE1184-2B2B-DE44-8B8C-567EC9498839}" dt="2025-02-07T06:14:00.229" v="5100" actId="478"/>
          <ac:spMkLst>
            <pc:docMk/>
            <pc:sldMk cId="340500474" sldId="322"/>
            <ac:spMk id="30" creationId="{4FB7DD6E-0F0E-AFA6-1862-A278E314A689}"/>
          </ac:spMkLst>
        </pc:spChg>
        <pc:spChg chg="add mod">
          <ac:chgData name="김민혁" userId="6bf72cab-5a06-4035-a817-984d53d3be52" providerId="ADAL" clId="{4CFE1184-2B2B-DE44-8B8C-567EC9498839}" dt="2025-02-07T06:14:11.152" v="5114" actId="20577"/>
          <ac:spMkLst>
            <pc:docMk/>
            <pc:sldMk cId="340500474" sldId="322"/>
            <ac:spMk id="31" creationId="{3A4EDFA8-5A71-3E60-10C1-C6921500F768}"/>
          </ac:spMkLst>
        </pc:spChg>
        <pc:spChg chg="add del mod">
          <ac:chgData name="김민혁" userId="6bf72cab-5a06-4035-a817-984d53d3be52" providerId="ADAL" clId="{4CFE1184-2B2B-DE44-8B8C-567EC9498839}" dt="2025-02-07T06:14:14.410" v="5115" actId="478"/>
          <ac:spMkLst>
            <pc:docMk/>
            <pc:sldMk cId="340500474" sldId="322"/>
            <ac:spMk id="32" creationId="{B24E8757-155E-60B2-1F06-5584FA70BACA}"/>
          </ac:spMkLst>
        </pc:spChg>
        <pc:spChg chg="add mod">
          <ac:chgData name="김민혁" userId="6bf72cab-5a06-4035-a817-984d53d3be52" providerId="ADAL" clId="{4CFE1184-2B2B-DE44-8B8C-567EC9498839}" dt="2025-02-07T06:12:39.167" v="5052" actId="1076"/>
          <ac:spMkLst>
            <pc:docMk/>
            <pc:sldMk cId="340500474" sldId="322"/>
            <ac:spMk id="33" creationId="{62778E9C-3108-63BC-8592-8F90027237E1}"/>
          </ac:spMkLst>
        </pc:spChg>
        <pc:spChg chg="add mod">
          <ac:chgData name="김민혁" userId="6bf72cab-5a06-4035-a817-984d53d3be52" providerId="ADAL" clId="{4CFE1184-2B2B-DE44-8B8C-567EC9498839}" dt="2025-02-07T06:12:39.167" v="5052" actId="1076"/>
          <ac:spMkLst>
            <pc:docMk/>
            <pc:sldMk cId="340500474" sldId="322"/>
            <ac:spMk id="34" creationId="{3D206B88-6860-29BB-24C4-5D9DCD80EDA5}"/>
          </ac:spMkLst>
        </pc:spChg>
        <pc:spChg chg="add mod">
          <ac:chgData name="김민혁" userId="6bf72cab-5a06-4035-a817-984d53d3be52" providerId="ADAL" clId="{4CFE1184-2B2B-DE44-8B8C-567EC9498839}" dt="2025-02-07T06:12:39.167" v="5052" actId="1076"/>
          <ac:spMkLst>
            <pc:docMk/>
            <pc:sldMk cId="340500474" sldId="322"/>
            <ac:spMk id="35" creationId="{E16D154A-2722-E29C-0AA5-3B56DD8C91DA}"/>
          </ac:spMkLst>
        </pc:spChg>
        <pc:spChg chg="add mod">
          <ac:chgData name="김민혁" userId="6bf72cab-5a06-4035-a817-984d53d3be52" providerId="ADAL" clId="{4CFE1184-2B2B-DE44-8B8C-567EC9498839}" dt="2025-02-07T06:12:50.584" v="5055" actId="20577"/>
          <ac:spMkLst>
            <pc:docMk/>
            <pc:sldMk cId="340500474" sldId="322"/>
            <ac:spMk id="36" creationId="{84004E7C-683D-BD11-858D-1ABB54041DBE}"/>
          </ac:spMkLst>
        </pc:spChg>
        <pc:spChg chg="add mod">
          <ac:chgData name="김민혁" userId="6bf72cab-5a06-4035-a817-984d53d3be52" providerId="ADAL" clId="{4CFE1184-2B2B-DE44-8B8C-567EC9498839}" dt="2025-02-07T06:15:29.457" v="5173" actId="20577"/>
          <ac:spMkLst>
            <pc:docMk/>
            <pc:sldMk cId="340500474" sldId="322"/>
            <ac:spMk id="37" creationId="{5C531A9A-D5B8-43C9-2D99-E42F095CDA35}"/>
          </ac:spMkLst>
        </pc:spChg>
        <pc:spChg chg="add mod">
          <ac:chgData name="김민혁" userId="6bf72cab-5a06-4035-a817-984d53d3be52" providerId="ADAL" clId="{4CFE1184-2B2B-DE44-8B8C-567EC9498839}" dt="2025-02-07T06:15:36.926" v="5202" actId="20577"/>
          <ac:spMkLst>
            <pc:docMk/>
            <pc:sldMk cId="340500474" sldId="322"/>
            <ac:spMk id="38" creationId="{0E6A7A44-F542-CCDE-2AC8-C977276863DC}"/>
          </ac:spMkLst>
        </pc:spChg>
        <pc:spChg chg="add mod">
          <ac:chgData name="김민혁" userId="6bf72cab-5a06-4035-a817-984d53d3be52" providerId="ADAL" clId="{4CFE1184-2B2B-DE44-8B8C-567EC9498839}" dt="2025-02-07T07:56:06.173" v="8509" actId="20577"/>
          <ac:spMkLst>
            <pc:docMk/>
            <pc:sldMk cId="340500474" sldId="322"/>
            <ac:spMk id="39" creationId="{9705BA63-28DF-88BE-A16C-128C7F8E8373}"/>
          </ac:spMkLst>
        </pc:spChg>
        <pc:spChg chg="add mod">
          <ac:chgData name="김민혁" userId="6bf72cab-5a06-4035-a817-984d53d3be52" providerId="ADAL" clId="{4CFE1184-2B2B-DE44-8B8C-567EC9498839}" dt="2025-02-07T07:07:28.351" v="7892" actId="20577"/>
          <ac:spMkLst>
            <pc:docMk/>
            <pc:sldMk cId="340500474" sldId="322"/>
            <ac:spMk id="40" creationId="{5FDD84F9-AA51-9716-5004-F0D9DFDC00D8}"/>
          </ac:spMkLst>
        </pc:spChg>
        <pc:grpChg chg="add mod">
          <ac:chgData name="김민혁" userId="6bf72cab-5a06-4035-a817-984d53d3be52" providerId="ADAL" clId="{4CFE1184-2B2B-DE44-8B8C-567EC9498839}" dt="2025-02-07T06:14:27.501" v="5117" actId="207"/>
          <ac:grpSpMkLst>
            <pc:docMk/>
            <pc:sldMk cId="340500474" sldId="322"/>
            <ac:grpSpMk id="23" creationId="{016D885F-1F21-596B-31C6-8D1206A8A2A3}"/>
          </ac:grpSpMkLst>
        </pc:grpChg>
        <pc:grpChg chg="add del mod">
          <ac:chgData name="김민혁" userId="6bf72cab-5a06-4035-a817-984d53d3be52" providerId="ADAL" clId="{4CFE1184-2B2B-DE44-8B8C-567EC9498839}" dt="2025-02-07T06:13:57.556" v="5098" actId="478"/>
          <ac:grpSpMkLst>
            <pc:docMk/>
            <pc:sldMk cId="340500474" sldId="322"/>
            <ac:grpSpMk id="27" creationId="{1490BC2C-97D8-B37D-C00B-A8E06BB1AEBA}"/>
          </ac:grpSpMkLst>
        </pc:grpChg>
      </pc:sldChg>
      <pc:sldChg chg="addSp delSp modSp new mod">
        <pc:chgData name="김민혁" userId="6bf72cab-5a06-4035-a817-984d53d3be52" providerId="ADAL" clId="{4CFE1184-2B2B-DE44-8B8C-567EC9498839}" dt="2025-02-07T08:02:27.673" v="8778" actId="1037"/>
        <pc:sldMkLst>
          <pc:docMk/>
          <pc:sldMk cId="1454339759" sldId="323"/>
        </pc:sldMkLst>
        <pc:spChg chg="mod">
          <ac:chgData name="김민혁" userId="6bf72cab-5a06-4035-a817-984d53d3be52" providerId="ADAL" clId="{4CFE1184-2B2B-DE44-8B8C-567EC9498839}" dt="2025-02-07T06:18:54.033" v="5331" actId="20577"/>
          <ac:spMkLst>
            <pc:docMk/>
            <pc:sldMk cId="1454339759" sldId="323"/>
            <ac:spMk id="2" creationId="{B2E38F3F-133B-C671-3814-C9A1837E815C}"/>
          </ac:spMkLst>
        </pc:spChg>
        <pc:spChg chg="del">
          <ac:chgData name="김민혁" userId="6bf72cab-5a06-4035-a817-984d53d3be52" providerId="ADAL" clId="{4CFE1184-2B2B-DE44-8B8C-567EC9498839}" dt="2025-02-07T06:17:46.470" v="5276" actId="478"/>
          <ac:spMkLst>
            <pc:docMk/>
            <pc:sldMk cId="1454339759" sldId="323"/>
            <ac:spMk id="3" creationId="{C61DBED5-3BBE-6F01-9173-A62663EBA688}"/>
          </ac:spMkLst>
        </pc:spChg>
        <pc:spChg chg="del">
          <ac:chgData name="김민혁" userId="6bf72cab-5a06-4035-a817-984d53d3be52" providerId="ADAL" clId="{4CFE1184-2B2B-DE44-8B8C-567EC9498839}" dt="2025-02-07T06:17:25.993" v="5275" actId="478"/>
          <ac:spMkLst>
            <pc:docMk/>
            <pc:sldMk cId="1454339759" sldId="323"/>
            <ac:spMk id="4" creationId="{42A06D57-AB3B-98B6-70CF-0F5C4757C567}"/>
          </ac:spMkLst>
        </pc:spChg>
        <pc:spChg chg="mod">
          <ac:chgData name="김민혁" userId="6bf72cab-5a06-4035-a817-984d53d3be52" providerId="ADAL" clId="{4CFE1184-2B2B-DE44-8B8C-567EC9498839}" dt="2025-02-07T07:57:13.576" v="8510"/>
          <ac:spMkLst>
            <pc:docMk/>
            <pc:sldMk cId="1454339759" sldId="323"/>
            <ac:spMk id="4" creationId="{85374F2F-3D53-08E9-E22A-7A0BE6B85012}"/>
          </ac:spMkLst>
        </pc:spChg>
        <pc:spChg chg="mod">
          <ac:chgData name="김민혁" userId="6bf72cab-5a06-4035-a817-984d53d3be52" providerId="ADAL" clId="{4CFE1184-2B2B-DE44-8B8C-567EC9498839}" dt="2025-02-07T07:57:13.576" v="8510"/>
          <ac:spMkLst>
            <pc:docMk/>
            <pc:sldMk cId="1454339759" sldId="323"/>
            <ac:spMk id="5" creationId="{27E2879B-0D94-9237-88F5-D450BE18D210}"/>
          </ac:spMkLst>
        </pc:spChg>
        <pc:spChg chg="del">
          <ac:chgData name="김민혁" userId="6bf72cab-5a06-4035-a817-984d53d3be52" providerId="ADAL" clId="{4CFE1184-2B2B-DE44-8B8C-567EC9498839}" dt="2025-02-07T06:17:25.993" v="5275" actId="478"/>
          <ac:spMkLst>
            <pc:docMk/>
            <pc:sldMk cId="1454339759" sldId="323"/>
            <ac:spMk id="5" creationId="{A3187AB6-BEA7-EBD0-5AC9-695F6383CB4F}"/>
          </ac:spMkLst>
        </pc:spChg>
        <pc:spChg chg="del">
          <ac:chgData name="김민혁" userId="6bf72cab-5a06-4035-a817-984d53d3be52" providerId="ADAL" clId="{4CFE1184-2B2B-DE44-8B8C-567EC9498839}" dt="2025-02-07T06:17:25.993" v="5275" actId="478"/>
          <ac:spMkLst>
            <pc:docMk/>
            <pc:sldMk cId="1454339759" sldId="323"/>
            <ac:spMk id="6" creationId="{6E4A194C-EB7F-9BB9-22F7-9F761DDB556C}"/>
          </ac:spMkLst>
        </pc:spChg>
        <pc:spChg chg="del">
          <ac:chgData name="김민혁" userId="6bf72cab-5a06-4035-a817-984d53d3be52" providerId="ADAL" clId="{4CFE1184-2B2B-DE44-8B8C-567EC9498839}" dt="2025-02-07T06:17:25.993" v="5275" actId="478"/>
          <ac:spMkLst>
            <pc:docMk/>
            <pc:sldMk cId="1454339759" sldId="323"/>
            <ac:spMk id="7" creationId="{88CC6A8D-AC5D-222E-3607-5A81AED327F3}"/>
          </ac:spMkLst>
        </pc:spChg>
        <pc:spChg chg="mod">
          <ac:chgData name="김민혁" userId="6bf72cab-5a06-4035-a817-984d53d3be52" providerId="ADAL" clId="{4CFE1184-2B2B-DE44-8B8C-567EC9498839}" dt="2025-02-07T07:57:21.356" v="8513"/>
          <ac:spMkLst>
            <pc:docMk/>
            <pc:sldMk cId="1454339759" sldId="323"/>
            <ac:spMk id="7" creationId="{B2C36701-5B4F-3366-00A1-DD4AC7022D52}"/>
          </ac:spMkLst>
        </pc:spChg>
        <pc:spChg chg="mod">
          <ac:chgData name="김민혁" userId="6bf72cab-5a06-4035-a817-984d53d3be52" providerId="ADAL" clId="{4CFE1184-2B2B-DE44-8B8C-567EC9498839}" dt="2025-02-07T07:57:21.356" v="8513"/>
          <ac:spMkLst>
            <pc:docMk/>
            <pc:sldMk cId="1454339759" sldId="323"/>
            <ac:spMk id="8" creationId="{6A4A2455-062E-913C-991D-5C8510CA7601}"/>
          </ac:spMkLst>
        </pc:spChg>
        <pc:spChg chg="del mod">
          <ac:chgData name="김민혁" userId="6bf72cab-5a06-4035-a817-984d53d3be52" providerId="ADAL" clId="{4CFE1184-2B2B-DE44-8B8C-567EC9498839}" dt="2025-02-07T06:17:25.993" v="5275" actId="478"/>
          <ac:spMkLst>
            <pc:docMk/>
            <pc:sldMk cId="1454339759" sldId="323"/>
            <ac:spMk id="8" creationId="{A251C2FD-6FBB-F215-7C59-AF8CDE10B059}"/>
          </ac:spMkLst>
        </pc:spChg>
        <pc:spChg chg="add mod">
          <ac:chgData name="김민혁" userId="6bf72cab-5a06-4035-a817-984d53d3be52" providerId="ADAL" clId="{4CFE1184-2B2B-DE44-8B8C-567EC9498839}" dt="2025-02-07T07:07:31.628" v="7894" actId="20577"/>
          <ac:spMkLst>
            <pc:docMk/>
            <pc:sldMk cId="1454339759" sldId="323"/>
            <ac:spMk id="9" creationId="{8DD1DE96-DD0E-64F9-1457-AA1AC89868DD}"/>
          </ac:spMkLst>
        </pc:spChg>
        <pc:spChg chg="add">
          <ac:chgData name="김민혁" userId="6bf72cab-5a06-4035-a817-984d53d3be52" providerId="ADAL" clId="{4CFE1184-2B2B-DE44-8B8C-567EC9498839}" dt="2025-02-07T06:17:48.472" v="5277"/>
          <ac:spMkLst>
            <pc:docMk/>
            <pc:sldMk cId="1454339759" sldId="323"/>
            <ac:spMk id="10" creationId="{860C5D2B-10F1-67FD-53B3-6BBDC76908FB}"/>
          </ac:spMkLst>
        </pc:spChg>
        <pc:spChg chg="mod">
          <ac:chgData name="김민혁" userId="6bf72cab-5a06-4035-a817-984d53d3be52" providerId="ADAL" clId="{4CFE1184-2B2B-DE44-8B8C-567EC9498839}" dt="2025-02-07T07:57:26.806" v="8516"/>
          <ac:spMkLst>
            <pc:docMk/>
            <pc:sldMk cId="1454339759" sldId="323"/>
            <ac:spMk id="11" creationId="{5E895C18-1043-9522-6F49-050D9B92D281}"/>
          </ac:spMkLst>
        </pc:spChg>
        <pc:spChg chg="add">
          <ac:chgData name="김민혁" userId="6bf72cab-5a06-4035-a817-984d53d3be52" providerId="ADAL" clId="{4CFE1184-2B2B-DE44-8B8C-567EC9498839}" dt="2025-02-07T06:18:10.296" v="5278"/>
          <ac:spMkLst>
            <pc:docMk/>
            <pc:sldMk cId="1454339759" sldId="323"/>
            <ac:spMk id="11" creationId="{FDA7B966-B4CB-CA93-3049-07ACDE5BE3FE}"/>
          </ac:spMkLst>
        </pc:spChg>
        <pc:spChg chg="mod">
          <ac:chgData name="김민혁" userId="6bf72cab-5a06-4035-a817-984d53d3be52" providerId="ADAL" clId="{4CFE1184-2B2B-DE44-8B8C-567EC9498839}" dt="2025-02-07T07:57:26.806" v="8516"/>
          <ac:spMkLst>
            <pc:docMk/>
            <pc:sldMk cId="1454339759" sldId="323"/>
            <ac:spMk id="12" creationId="{7EDFE1F8-8928-87F3-F4D6-5C318C312BD8}"/>
          </ac:spMkLst>
        </pc:spChg>
        <pc:spChg chg="add del mod">
          <ac:chgData name="김민혁" userId="6bf72cab-5a06-4035-a817-984d53d3be52" providerId="ADAL" clId="{4CFE1184-2B2B-DE44-8B8C-567EC9498839}" dt="2025-02-07T06:19:06.379" v="5334" actId="478"/>
          <ac:spMkLst>
            <pc:docMk/>
            <pc:sldMk cId="1454339759" sldId="323"/>
            <ac:spMk id="13" creationId="{4B24D7AC-35B8-F413-F1F8-7AFBF90C2BD4}"/>
          </ac:spMkLst>
        </pc:spChg>
        <pc:spChg chg="add mod">
          <ac:chgData name="김민혁" userId="6bf72cab-5a06-4035-a817-984d53d3be52" providerId="ADAL" clId="{4CFE1184-2B2B-DE44-8B8C-567EC9498839}" dt="2025-02-07T06:34:04.530" v="6817" actId="1076"/>
          <ac:spMkLst>
            <pc:docMk/>
            <pc:sldMk cId="1454339759" sldId="323"/>
            <ac:spMk id="14" creationId="{3CD210FB-0063-660A-7982-BA7B2FD39332}"/>
          </ac:spMkLst>
        </pc:spChg>
        <pc:spChg chg="add mod">
          <ac:chgData name="김민혁" userId="6bf72cab-5a06-4035-a817-984d53d3be52" providerId="ADAL" clId="{4CFE1184-2B2B-DE44-8B8C-567EC9498839}" dt="2025-02-07T06:41:02.255" v="6917" actId="1076"/>
          <ac:spMkLst>
            <pc:docMk/>
            <pc:sldMk cId="1454339759" sldId="323"/>
            <ac:spMk id="15" creationId="{26813D27-7ECE-6CAC-B048-E3925A72FC11}"/>
          </ac:spMkLst>
        </pc:spChg>
        <pc:spChg chg="add mod">
          <ac:chgData name="김민혁" userId="6bf72cab-5a06-4035-a817-984d53d3be52" providerId="ADAL" clId="{4CFE1184-2B2B-DE44-8B8C-567EC9498839}" dt="2025-02-07T08:02:27.673" v="8778" actId="1037"/>
          <ac:spMkLst>
            <pc:docMk/>
            <pc:sldMk cId="1454339759" sldId="323"/>
            <ac:spMk id="16" creationId="{6654E0EC-25E6-7A3E-EDDC-EE6C277F52F1}"/>
          </ac:spMkLst>
        </pc:spChg>
        <pc:spChg chg="add mod">
          <ac:chgData name="김민혁" userId="6bf72cab-5a06-4035-a817-984d53d3be52" providerId="ADAL" clId="{4CFE1184-2B2B-DE44-8B8C-567EC9498839}" dt="2025-02-07T06:36:01.697" v="6851" actId="1038"/>
          <ac:spMkLst>
            <pc:docMk/>
            <pc:sldMk cId="1454339759" sldId="323"/>
            <ac:spMk id="17" creationId="{68F93D1D-70A5-4237-221C-41BDF5F6B5F2}"/>
          </ac:spMkLst>
        </pc:spChg>
        <pc:spChg chg="add mod">
          <ac:chgData name="김민혁" userId="6bf72cab-5a06-4035-a817-984d53d3be52" providerId="ADAL" clId="{4CFE1184-2B2B-DE44-8B8C-567EC9498839}" dt="2025-02-07T08:01:46.339" v="8737" actId="1037"/>
          <ac:spMkLst>
            <pc:docMk/>
            <pc:sldMk cId="1454339759" sldId="323"/>
            <ac:spMk id="18" creationId="{D4A4A3FA-8A46-FF82-2724-1CDFBA5B8867}"/>
          </ac:spMkLst>
        </pc:spChg>
        <pc:spChg chg="add mod">
          <ac:chgData name="김민혁" userId="6bf72cab-5a06-4035-a817-984d53d3be52" providerId="ADAL" clId="{4CFE1184-2B2B-DE44-8B8C-567EC9498839}" dt="2025-02-07T08:01:55.157" v="8766" actId="1037"/>
          <ac:spMkLst>
            <pc:docMk/>
            <pc:sldMk cId="1454339759" sldId="323"/>
            <ac:spMk id="19" creationId="{B5735D53-5099-8541-BF3F-59A092339776}"/>
          </ac:spMkLst>
        </pc:spChg>
        <pc:spChg chg="add mod">
          <ac:chgData name="김민혁" userId="6bf72cab-5a06-4035-a817-984d53d3be52" providerId="ADAL" clId="{4CFE1184-2B2B-DE44-8B8C-567EC9498839}" dt="2025-02-07T07:59:23.538" v="8571" actId="1037"/>
          <ac:spMkLst>
            <pc:docMk/>
            <pc:sldMk cId="1454339759" sldId="323"/>
            <ac:spMk id="20" creationId="{DCC95B48-8FAB-D142-40E7-3D6B4143AD56}"/>
          </ac:spMkLst>
        </pc:spChg>
        <pc:spChg chg="add mod">
          <ac:chgData name="김민혁" userId="6bf72cab-5a06-4035-a817-984d53d3be52" providerId="ADAL" clId="{4CFE1184-2B2B-DE44-8B8C-567EC9498839}" dt="2025-02-07T07:58:16.674" v="8553" actId="1038"/>
          <ac:spMkLst>
            <pc:docMk/>
            <pc:sldMk cId="1454339759" sldId="323"/>
            <ac:spMk id="21" creationId="{ECBB5B9E-B6F3-5DB3-5A77-CA75E4D60977}"/>
          </ac:spMkLst>
        </pc:spChg>
        <pc:spChg chg="add mod">
          <ac:chgData name="김민혁" userId="6bf72cab-5a06-4035-a817-984d53d3be52" providerId="ADAL" clId="{4CFE1184-2B2B-DE44-8B8C-567EC9498839}" dt="2025-02-07T07:58:20.981" v="8559" actId="1036"/>
          <ac:spMkLst>
            <pc:docMk/>
            <pc:sldMk cId="1454339759" sldId="323"/>
            <ac:spMk id="22" creationId="{624FA144-66FF-BF91-5498-B9E5AB76A083}"/>
          </ac:spMkLst>
        </pc:spChg>
        <pc:spChg chg="add mod">
          <ac:chgData name="김민혁" userId="6bf72cab-5a06-4035-a817-984d53d3be52" providerId="ADAL" clId="{4CFE1184-2B2B-DE44-8B8C-567EC9498839}" dt="2025-02-07T07:58:24.869" v="8564" actId="1038"/>
          <ac:spMkLst>
            <pc:docMk/>
            <pc:sldMk cId="1454339759" sldId="323"/>
            <ac:spMk id="23" creationId="{3678A214-DD58-55C0-9120-81AE647173B2}"/>
          </ac:spMkLst>
        </pc:spChg>
        <pc:spChg chg="add mod">
          <ac:chgData name="김민혁" userId="6bf72cab-5a06-4035-a817-984d53d3be52" providerId="ADAL" clId="{4CFE1184-2B2B-DE44-8B8C-567EC9498839}" dt="2025-02-07T06:40:02.391" v="6896" actId="1076"/>
          <ac:spMkLst>
            <pc:docMk/>
            <pc:sldMk cId="1454339759" sldId="323"/>
            <ac:spMk id="24" creationId="{87ED8C68-16EC-F550-97C3-D20136E7AD4E}"/>
          </ac:spMkLst>
        </pc:spChg>
        <pc:spChg chg="mod">
          <ac:chgData name="김민혁" userId="6bf72cab-5a06-4035-a817-984d53d3be52" providerId="ADAL" clId="{4CFE1184-2B2B-DE44-8B8C-567EC9498839}" dt="2025-02-07T07:57:33.428" v="8521"/>
          <ac:spMkLst>
            <pc:docMk/>
            <pc:sldMk cId="1454339759" sldId="323"/>
            <ac:spMk id="25" creationId="{C5931ECE-27C0-DA1F-F774-A0BDD9D1E9DF}"/>
          </ac:spMkLst>
        </pc:spChg>
        <pc:spChg chg="add del mod">
          <ac:chgData name="김민혁" userId="6bf72cab-5a06-4035-a817-984d53d3be52" providerId="ADAL" clId="{4CFE1184-2B2B-DE44-8B8C-567EC9498839}" dt="2025-02-07T06:26:53.991" v="6278" actId="478"/>
          <ac:spMkLst>
            <pc:docMk/>
            <pc:sldMk cId="1454339759" sldId="323"/>
            <ac:spMk id="26" creationId="{1BD1A75E-7731-D891-28A1-C0D4C4B85A91}"/>
          </ac:spMkLst>
        </pc:spChg>
        <pc:spChg chg="mod">
          <ac:chgData name="김민혁" userId="6bf72cab-5a06-4035-a817-984d53d3be52" providerId="ADAL" clId="{4CFE1184-2B2B-DE44-8B8C-567EC9498839}" dt="2025-02-07T07:57:33.428" v="8521"/>
          <ac:spMkLst>
            <pc:docMk/>
            <pc:sldMk cId="1454339759" sldId="323"/>
            <ac:spMk id="26" creationId="{3017B874-95DF-695E-1953-F4EE43CA03CD}"/>
          </ac:spMkLst>
        </pc:spChg>
        <pc:spChg chg="mod">
          <ac:chgData name="김민혁" userId="6bf72cab-5a06-4035-a817-984d53d3be52" providerId="ADAL" clId="{4CFE1184-2B2B-DE44-8B8C-567EC9498839}" dt="2025-02-07T07:57:56.238" v="8538"/>
          <ac:spMkLst>
            <pc:docMk/>
            <pc:sldMk cId="1454339759" sldId="323"/>
            <ac:spMk id="28" creationId="{1D8D5CE3-52E0-2AB1-DD3C-0DB555FFD837}"/>
          </ac:spMkLst>
        </pc:spChg>
        <pc:spChg chg="add del mod">
          <ac:chgData name="김민혁" userId="6bf72cab-5a06-4035-a817-984d53d3be52" providerId="ADAL" clId="{4CFE1184-2B2B-DE44-8B8C-567EC9498839}" dt="2025-02-07T06:26:57.936" v="6281" actId="478"/>
          <ac:spMkLst>
            <pc:docMk/>
            <pc:sldMk cId="1454339759" sldId="323"/>
            <ac:spMk id="28" creationId="{A803C7CA-8883-D29E-BCBD-21A6B315DA2B}"/>
          </ac:spMkLst>
        </pc:spChg>
        <pc:spChg chg="add mod">
          <ac:chgData name="김민혁" userId="6bf72cab-5a06-4035-a817-984d53d3be52" providerId="ADAL" clId="{4CFE1184-2B2B-DE44-8B8C-567EC9498839}" dt="2025-02-07T06:31:52.621" v="6784" actId="14100"/>
          <ac:spMkLst>
            <pc:docMk/>
            <pc:sldMk cId="1454339759" sldId="323"/>
            <ac:spMk id="32" creationId="{AAEE3A49-06D2-C64B-0ABA-C98603513C9C}"/>
          </ac:spMkLst>
        </pc:spChg>
        <pc:spChg chg="add mod">
          <ac:chgData name="김민혁" userId="6bf72cab-5a06-4035-a817-984d53d3be52" providerId="ADAL" clId="{4CFE1184-2B2B-DE44-8B8C-567EC9498839}" dt="2025-02-07T06:32:38.003" v="6799" actId="1036"/>
          <ac:spMkLst>
            <pc:docMk/>
            <pc:sldMk cId="1454339759" sldId="323"/>
            <ac:spMk id="33" creationId="{A38341D4-24EF-757A-FDFC-0D1209492BAE}"/>
          </ac:spMkLst>
        </pc:spChg>
        <pc:spChg chg="add mod">
          <ac:chgData name="김민혁" userId="6bf72cab-5a06-4035-a817-984d53d3be52" providerId="ADAL" clId="{4CFE1184-2B2B-DE44-8B8C-567EC9498839}" dt="2025-02-07T06:32:27.430" v="6795" actId="1036"/>
          <ac:spMkLst>
            <pc:docMk/>
            <pc:sldMk cId="1454339759" sldId="323"/>
            <ac:spMk id="34" creationId="{B3F09264-86D2-377B-AAC0-0C9DBCA60E8C}"/>
          </ac:spMkLst>
        </pc:spChg>
        <pc:spChg chg="add mod">
          <ac:chgData name="김민혁" userId="6bf72cab-5a06-4035-a817-984d53d3be52" providerId="ADAL" clId="{4CFE1184-2B2B-DE44-8B8C-567EC9498839}" dt="2025-02-07T06:32:26.307" v="6794" actId="1076"/>
          <ac:spMkLst>
            <pc:docMk/>
            <pc:sldMk cId="1454339759" sldId="323"/>
            <ac:spMk id="35" creationId="{37936D26-2405-5FD8-9BFA-59097F4D0C7A}"/>
          </ac:spMkLst>
        </pc:spChg>
        <pc:spChg chg="add mod">
          <ac:chgData name="김민혁" userId="6bf72cab-5a06-4035-a817-984d53d3be52" providerId="ADAL" clId="{4CFE1184-2B2B-DE44-8B8C-567EC9498839}" dt="2025-02-07T06:33:17.365" v="6808" actId="14100"/>
          <ac:spMkLst>
            <pc:docMk/>
            <pc:sldMk cId="1454339759" sldId="323"/>
            <ac:spMk id="36" creationId="{35CDAE85-11D8-CAEB-40C7-4A09DD87BC1A}"/>
          </ac:spMkLst>
        </pc:spChg>
        <pc:spChg chg="add mod">
          <ac:chgData name="김민혁" userId="6bf72cab-5a06-4035-a817-984d53d3be52" providerId="ADAL" clId="{4CFE1184-2B2B-DE44-8B8C-567EC9498839}" dt="2025-02-07T06:33:22.110" v="6810" actId="1076"/>
          <ac:spMkLst>
            <pc:docMk/>
            <pc:sldMk cId="1454339759" sldId="323"/>
            <ac:spMk id="37" creationId="{5A43A9F3-0DE4-D08F-36C3-175A7992A0C6}"/>
          </ac:spMkLst>
        </pc:spChg>
        <pc:spChg chg="add mod">
          <ac:chgData name="김민혁" userId="6bf72cab-5a06-4035-a817-984d53d3be52" providerId="ADAL" clId="{4CFE1184-2B2B-DE44-8B8C-567EC9498839}" dt="2025-02-07T06:33:25.618" v="6812" actId="1076"/>
          <ac:spMkLst>
            <pc:docMk/>
            <pc:sldMk cId="1454339759" sldId="323"/>
            <ac:spMk id="38" creationId="{2CF8EB4D-DBA7-FB83-8288-414D1A09BC52}"/>
          </ac:spMkLst>
        </pc:spChg>
        <pc:spChg chg="add mod">
          <ac:chgData name="김민혁" userId="6bf72cab-5a06-4035-a817-984d53d3be52" providerId="ADAL" clId="{4CFE1184-2B2B-DE44-8B8C-567EC9498839}" dt="2025-02-07T06:33:28.256" v="6814" actId="1076"/>
          <ac:spMkLst>
            <pc:docMk/>
            <pc:sldMk cId="1454339759" sldId="323"/>
            <ac:spMk id="39" creationId="{2859C67C-1F2C-81D8-D8B0-D915F100AA7D}"/>
          </ac:spMkLst>
        </pc:spChg>
        <pc:spChg chg="mod">
          <ac:chgData name="김민혁" userId="6bf72cab-5a06-4035-a817-984d53d3be52" providerId="ADAL" clId="{4CFE1184-2B2B-DE44-8B8C-567EC9498839}" dt="2025-02-07T07:57:56.238" v="8538"/>
          <ac:spMkLst>
            <pc:docMk/>
            <pc:sldMk cId="1454339759" sldId="323"/>
            <ac:spMk id="40" creationId="{95F23274-DE5C-35EE-7217-33CBA0176D5B}"/>
          </ac:spMkLst>
        </pc:spChg>
        <pc:spChg chg="mod">
          <ac:chgData name="김민혁" userId="6bf72cab-5a06-4035-a817-984d53d3be52" providerId="ADAL" clId="{4CFE1184-2B2B-DE44-8B8C-567EC9498839}" dt="2025-02-07T07:58:04.669" v="8543"/>
          <ac:spMkLst>
            <pc:docMk/>
            <pc:sldMk cId="1454339759" sldId="323"/>
            <ac:spMk id="43" creationId="{A1E3A0D9-614E-3FCC-EF4E-246D9A1F80D7}"/>
          </ac:spMkLst>
        </pc:spChg>
        <pc:spChg chg="mod">
          <ac:chgData name="김민혁" userId="6bf72cab-5a06-4035-a817-984d53d3be52" providerId="ADAL" clId="{4CFE1184-2B2B-DE44-8B8C-567EC9498839}" dt="2025-02-07T07:58:04.669" v="8543"/>
          <ac:spMkLst>
            <pc:docMk/>
            <pc:sldMk cId="1454339759" sldId="323"/>
            <ac:spMk id="44" creationId="{D0ACD388-3456-29B2-E383-56188A99998F}"/>
          </ac:spMkLst>
        </pc:spChg>
        <pc:grpChg chg="add mod">
          <ac:chgData name="김민혁" userId="6bf72cab-5a06-4035-a817-984d53d3be52" providerId="ADAL" clId="{4CFE1184-2B2B-DE44-8B8C-567EC9498839}" dt="2025-02-07T07:57:19.704" v="8512" actId="1076"/>
          <ac:grpSpMkLst>
            <pc:docMk/>
            <pc:sldMk cId="1454339759" sldId="323"/>
            <ac:grpSpMk id="3" creationId="{DA91A9D1-C9B0-AB76-6E9E-906BEB4B59E8}"/>
          </ac:grpSpMkLst>
        </pc:grpChg>
        <pc:grpChg chg="add mod">
          <ac:chgData name="김민혁" userId="6bf72cab-5a06-4035-a817-984d53d3be52" providerId="ADAL" clId="{4CFE1184-2B2B-DE44-8B8C-567EC9498839}" dt="2025-02-07T07:57:25.666" v="8515" actId="1038"/>
          <ac:grpSpMkLst>
            <pc:docMk/>
            <pc:sldMk cId="1454339759" sldId="323"/>
            <ac:grpSpMk id="6" creationId="{B096DBBF-8F1D-1DD1-AC03-F3E704963514}"/>
          </ac:grpSpMkLst>
        </pc:grpChg>
        <pc:grpChg chg="add mod">
          <ac:chgData name="김민혁" userId="6bf72cab-5a06-4035-a817-984d53d3be52" providerId="ADAL" clId="{4CFE1184-2B2B-DE44-8B8C-567EC9498839}" dt="2025-02-07T07:59:23.538" v="8571" actId="1037"/>
          <ac:grpSpMkLst>
            <pc:docMk/>
            <pc:sldMk cId="1454339759" sldId="323"/>
            <ac:grpSpMk id="10" creationId="{70DD88AD-41DD-87F7-C0B9-517247079E42}"/>
          </ac:grpSpMkLst>
        </pc:grpChg>
        <pc:grpChg chg="add mod">
          <ac:chgData name="김민혁" userId="6bf72cab-5a06-4035-a817-984d53d3be52" providerId="ADAL" clId="{4CFE1184-2B2B-DE44-8B8C-567EC9498839}" dt="2025-02-07T07:57:40.543" v="8529" actId="1036"/>
          <ac:grpSpMkLst>
            <pc:docMk/>
            <pc:sldMk cId="1454339759" sldId="323"/>
            <ac:grpSpMk id="13" creationId="{5400FA71-B3BE-3735-9AB5-E66758FE4E54}"/>
          </ac:grpSpMkLst>
        </pc:grpChg>
        <pc:grpChg chg="add mod">
          <ac:chgData name="김민혁" userId="6bf72cab-5a06-4035-a817-984d53d3be52" providerId="ADAL" clId="{4CFE1184-2B2B-DE44-8B8C-567EC9498839}" dt="2025-02-07T07:58:03.532" v="8542" actId="1036"/>
          <ac:grpSpMkLst>
            <pc:docMk/>
            <pc:sldMk cId="1454339759" sldId="323"/>
            <ac:grpSpMk id="27" creationId="{F9BFD72E-AF1B-86A0-4AB4-4060896DC521}"/>
          </ac:grpSpMkLst>
        </pc:grpChg>
        <pc:grpChg chg="add mod">
          <ac:chgData name="김민혁" userId="6bf72cab-5a06-4035-a817-984d53d3be52" providerId="ADAL" clId="{4CFE1184-2B2B-DE44-8B8C-567EC9498839}" dt="2025-02-07T07:58:10.215" v="8547" actId="1038"/>
          <ac:grpSpMkLst>
            <pc:docMk/>
            <pc:sldMk cId="1454339759" sldId="323"/>
            <ac:grpSpMk id="42" creationId="{CDD357CA-8670-616B-6A7D-48C252B08992}"/>
          </ac:grpSpMkLst>
        </pc:grpChg>
        <pc:picChg chg="add mod">
          <ac:chgData name="김민혁" userId="6bf72cab-5a06-4035-a817-984d53d3be52" providerId="ADAL" clId="{4CFE1184-2B2B-DE44-8B8C-567EC9498839}" dt="2025-02-07T06:30:13.706" v="6317" actId="1037"/>
          <ac:picMkLst>
            <pc:docMk/>
            <pc:sldMk cId="1454339759" sldId="323"/>
            <ac:picMk id="29" creationId="{A0C86678-7BF2-F3DB-E729-FC6892E5DB99}"/>
          </ac:picMkLst>
        </pc:picChg>
        <pc:picChg chg="add mod">
          <ac:chgData name="김민혁" userId="6bf72cab-5a06-4035-a817-984d53d3be52" providerId="ADAL" clId="{4CFE1184-2B2B-DE44-8B8C-567EC9498839}" dt="2025-02-07T06:30:02.929" v="6314" actId="1076"/>
          <ac:picMkLst>
            <pc:docMk/>
            <pc:sldMk cId="1454339759" sldId="323"/>
            <ac:picMk id="30" creationId="{7309D89A-DC0E-6AD5-A7E5-07151E43BF18}"/>
          </ac:picMkLst>
        </pc:picChg>
        <pc:picChg chg="add mod">
          <ac:chgData name="김민혁" userId="6bf72cab-5a06-4035-a817-984d53d3be52" providerId="ADAL" clId="{4CFE1184-2B2B-DE44-8B8C-567EC9498839}" dt="2025-02-07T06:30:09.369" v="6316" actId="1076"/>
          <ac:picMkLst>
            <pc:docMk/>
            <pc:sldMk cId="1454339759" sldId="323"/>
            <ac:picMk id="31" creationId="{7CB688DF-DFE2-CF4B-D269-2A1B02829543}"/>
          </ac:picMkLst>
        </pc:picChg>
        <pc:picChg chg="add">
          <ac:chgData name="김민혁" userId="6bf72cab-5a06-4035-a817-984d53d3be52" providerId="ADAL" clId="{4CFE1184-2B2B-DE44-8B8C-567EC9498839}" dt="2025-02-07T06:17:48.472" v="5277"/>
          <ac:picMkLst>
            <pc:docMk/>
            <pc:sldMk cId="1454339759" sldId="323"/>
            <ac:picMk id="24578" creationId="{A429BA77-4DE2-1DA2-DF0C-1276A62CFC8D}"/>
          </ac:picMkLst>
        </pc:picChg>
        <pc:picChg chg="add">
          <ac:chgData name="김민혁" userId="6bf72cab-5a06-4035-a817-984d53d3be52" providerId="ADAL" clId="{4CFE1184-2B2B-DE44-8B8C-567EC9498839}" dt="2025-02-07T06:17:48.472" v="5277"/>
          <ac:picMkLst>
            <pc:docMk/>
            <pc:sldMk cId="1454339759" sldId="323"/>
            <ac:picMk id="24579" creationId="{64DCC3F3-B21B-8C9E-FB1C-258E412BD71F}"/>
          </ac:picMkLst>
        </pc:picChg>
        <pc:picChg chg="add">
          <ac:chgData name="김민혁" userId="6bf72cab-5a06-4035-a817-984d53d3be52" providerId="ADAL" clId="{4CFE1184-2B2B-DE44-8B8C-567EC9498839}" dt="2025-02-07T06:17:48.472" v="5277"/>
          <ac:picMkLst>
            <pc:docMk/>
            <pc:sldMk cId="1454339759" sldId="323"/>
            <ac:picMk id="24580" creationId="{57164C59-2918-4825-F32C-DE92023BF1A9}"/>
          </ac:picMkLst>
        </pc:picChg>
        <pc:picChg chg="add">
          <ac:chgData name="김민혁" userId="6bf72cab-5a06-4035-a817-984d53d3be52" providerId="ADAL" clId="{4CFE1184-2B2B-DE44-8B8C-567EC9498839}" dt="2025-02-07T06:17:48.472" v="5277"/>
          <ac:picMkLst>
            <pc:docMk/>
            <pc:sldMk cId="1454339759" sldId="323"/>
            <ac:picMk id="24581" creationId="{04849817-40FB-3D1A-B285-4807E6F60BA1}"/>
          </ac:picMkLst>
        </pc:picChg>
        <pc:picChg chg="add">
          <ac:chgData name="김민혁" userId="6bf72cab-5a06-4035-a817-984d53d3be52" providerId="ADAL" clId="{4CFE1184-2B2B-DE44-8B8C-567EC9498839}" dt="2025-02-07T06:17:48.472" v="5277"/>
          <ac:picMkLst>
            <pc:docMk/>
            <pc:sldMk cId="1454339759" sldId="323"/>
            <ac:picMk id="24582" creationId="{C0DD1300-EE7D-5368-41AB-2276ABC793DC}"/>
          </ac:picMkLst>
        </pc:picChg>
        <pc:picChg chg="add">
          <ac:chgData name="김민혁" userId="6bf72cab-5a06-4035-a817-984d53d3be52" providerId="ADAL" clId="{4CFE1184-2B2B-DE44-8B8C-567EC9498839}" dt="2025-02-07T06:18:10.296" v="5278"/>
          <ac:picMkLst>
            <pc:docMk/>
            <pc:sldMk cId="1454339759" sldId="323"/>
            <ac:picMk id="24584" creationId="{6D4975AE-00C6-C02A-2663-DC1B225C3BCF}"/>
          </ac:picMkLst>
        </pc:picChg>
        <pc:picChg chg="add">
          <ac:chgData name="김민혁" userId="6bf72cab-5a06-4035-a817-984d53d3be52" providerId="ADAL" clId="{4CFE1184-2B2B-DE44-8B8C-567EC9498839}" dt="2025-02-07T06:18:10.296" v="5278"/>
          <ac:picMkLst>
            <pc:docMk/>
            <pc:sldMk cId="1454339759" sldId="323"/>
            <ac:picMk id="24585" creationId="{9C1E9DED-26D9-54B6-41B1-1EEC345F5F0C}"/>
          </ac:picMkLst>
        </pc:picChg>
        <pc:picChg chg="add">
          <ac:chgData name="김민혁" userId="6bf72cab-5a06-4035-a817-984d53d3be52" providerId="ADAL" clId="{4CFE1184-2B2B-DE44-8B8C-567EC9498839}" dt="2025-02-07T06:18:10.296" v="5278"/>
          <ac:picMkLst>
            <pc:docMk/>
            <pc:sldMk cId="1454339759" sldId="323"/>
            <ac:picMk id="24586" creationId="{F0B774D8-3E24-7AD6-9ECD-ADE9B927652F}"/>
          </ac:picMkLst>
        </pc:picChg>
        <pc:picChg chg="add">
          <ac:chgData name="김민혁" userId="6bf72cab-5a06-4035-a817-984d53d3be52" providerId="ADAL" clId="{4CFE1184-2B2B-DE44-8B8C-567EC9498839}" dt="2025-02-07T06:18:10.296" v="5278"/>
          <ac:picMkLst>
            <pc:docMk/>
            <pc:sldMk cId="1454339759" sldId="323"/>
            <ac:picMk id="24587" creationId="{71B3CEAB-F2FF-327D-6FB9-8069A9B7657D}"/>
          </ac:picMkLst>
        </pc:picChg>
        <pc:picChg chg="add">
          <ac:chgData name="김민혁" userId="6bf72cab-5a06-4035-a817-984d53d3be52" providerId="ADAL" clId="{4CFE1184-2B2B-DE44-8B8C-567EC9498839}" dt="2025-02-07T06:18:10.296" v="5278"/>
          <ac:picMkLst>
            <pc:docMk/>
            <pc:sldMk cId="1454339759" sldId="323"/>
            <ac:picMk id="24588" creationId="{6DA642D3-A098-5160-3210-05A37AE671BC}"/>
          </ac:picMkLst>
        </pc:picChg>
        <pc:picChg chg="add del mod">
          <ac:chgData name="김민혁" userId="6bf72cab-5a06-4035-a817-984d53d3be52" providerId="ADAL" clId="{4CFE1184-2B2B-DE44-8B8C-567EC9498839}" dt="2025-02-07T06:28:07.658" v="6293" actId="478"/>
          <ac:picMkLst>
            <pc:docMk/>
            <pc:sldMk cId="1454339759" sldId="323"/>
            <ac:picMk id="24590" creationId="{0ECABF16-911C-F2ED-A5BA-9CB7D6772DA9}"/>
          </ac:picMkLst>
        </pc:picChg>
        <pc:picChg chg="add del">
          <ac:chgData name="김민혁" userId="6bf72cab-5a06-4035-a817-984d53d3be52" providerId="ADAL" clId="{4CFE1184-2B2B-DE44-8B8C-567EC9498839}" dt="2025-02-07T06:27:35.672" v="6283" actId="478"/>
          <ac:picMkLst>
            <pc:docMk/>
            <pc:sldMk cId="1454339759" sldId="323"/>
            <ac:picMk id="24592" creationId="{B30820E9-6D6F-752D-D5EA-51B6D3A61FCB}"/>
          </ac:picMkLst>
        </pc:picChg>
        <pc:picChg chg="add del mod">
          <ac:chgData name="김민혁" userId="6bf72cab-5a06-4035-a817-984d53d3be52" providerId="ADAL" clId="{4CFE1184-2B2B-DE44-8B8C-567EC9498839}" dt="2025-02-07T06:28:17.591" v="6296" actId="478"/>
          <ac:picMkLst>
            <pc:docMk/>
            <pc:sldMk cId="1454339759" sldId="323"/>
            <ac:picMk id="24594" creationId="{424381D6-D4CD-2B14-4799-3CEC9056107C}"/>
          </ac:picMkLst>
        </pc:picChg>
        <pc:picChg chg="add mod">
          <ac:chgData name="김민혁" userId="6bf72cab-5a06-4035-a817-984d53d3be52" providerId="ADAL" clId="{4CFE1184-2B2B-DE44-8B8C-567EC9498839}" dt="2025-02-07T06:29:46.649" v="6309" actId="1076"/>
          <ac:picMkLst>
            <pc:docMk/>
            <pc:sldMk cId="1454339759" sldId="323"/>
            <ac:picMk id="24596" creationId="{5F8791AE-EF32-5DFE-88DC-DE2383AE837A}"/>
          </ac:picMkLst>
        </pc:picChg>
        <pc:cxnChg chg="add mod">
          <ac:chgData name="김민혁" userId="6bf72cab-5a06-4035-a817-984d53d3be52" providerId="ADAL" clId="{4CFE1184-2B2B-DE44-8B8C-567EC9498839}" dt="2025-02-07T06:35:04.116" v="6833" actId="692"/>
          <ac:cxnSpMkLst>
            <pc:docMk/>
            <pc:sldMk cId="1454339759" sldId="323"/>
            <ac:cxnSpMk id="41" creationId="{BA13F008-70C6-448E-7BF6-394CBA0B4570}"/>
          </ac:cxnSpMkLst>
        </pc:cxnChg>
        <pc:cxnChg chg="add del mod">
          <ac:chgData name="김민혁" userId="6bf72cab-5a06-4035-a817-984d53d3be52" providerId="ADAL" clId="{4CFE1184-2B2B-DE44-8B8C-567EC9498839}" dt="2025-02-07T06:35:14.537" v="6836" actId="478"/>
          <ac:cxnSpMkLst>
            <pc:docMk/>
            <pc:sldMk cId="1454339759" sldId="323"/>
            <ac:cxnSpMk id="44" creationId="{B9DB7FF6-FA96-34A5-7F31-992D6ADBBD64}"/>
          </ac:cxnSpMkLst>
        </pc:cxnChg>
        <pc:cxnChg chg="add mod">
          <ac:chgData name="김민혁" userId="6bf72cab-5a06-4035-a817-984d53d3be52" providerId="ADAL" clId="{4CFE1184-2B2B-DE44-8B8C-567EC9498839}" dt="2025-02-07T06:35:37.590" v="6841" actId="14100"/>
          <ac:cxnSpMkLst>
            <pc:docMk/>
            <pc:sldMk cId="1454339759" sldId="323"/>
            <ac:cxnSpMk id="45" creationId="{B3A8046F-05D0-5FC2-5113-D63F90083DBF}"/>
          </ac:cxnSpMkLst>
        </pc:cxnChg>
        <pc:cxnChg chg="add mod">
          <ac:chgData name="김민혁" userId="6bf72cab-5a06-4035-a817-984d53d3be52" providerId="ADAL" clId="{4CFE1184-2B2B-DE44-8B8C-567EC9498839}" dt="2025-02-07T07:59:49.727" v="8577" actId="692"/>
          <ac:cxnSpMkLst>
            <pc:docMk/>
            <pc:sldMk cId="1454339759" sldId="323"/>
            <ac:cxnSpMk id="47" creationId="{C99FD4C0-965C-1599-99BB-87D7412FAD1E}"/>
          </ac:cxnSpMkLst>
        </pc:cxnChg>
        <pc:cxnChg chg="add del mod">
          <ac:chgData name="김민혁" userId="6bf72cab-5a06-4035-a817-984d53d3be52" providerId="ADAL" clId="{4CFE1184-2B2B-DE44-8B8C-567EC9498839}" dt="2025-02-07T07:59:06.290" v="8567" actId="478"/>
          <ac:cxnSpMkLst>
            <pc:docMk/>
            <pc:sldMk cId="1454339759" sldId="323"/>
            <ac:cxnSpMk id="48" creationId="{E6B037B8-71AF-B623-8B5B-48352366A324}"/>
          </ac:cxnSpMkLst>
        </pc:cxnChg>
        <pc:cxnChg chg="add del mod">
          <ac:chgData name="김민혁" userId="6bf72cab-5a06-4035-a817-984d53d3be52" providerId="ADAL" clId="{4CFE1184-2B2B-DE44-8B8C-567EC9498839}" dt="2025-02-07T07:59:05.037" v="8566" actId="478"/>
          <ac:cxnSpMkLst>
            <pc:docMk/>
            <pc:sldMk cId="1454339759" sldId="323"/>
            <ac:cxnSpMk id="50" creationId="{917CF25C-21C3-7822-E0FC-976FE3C481B1}"/>
          </ac:cxnSpMkLst>
        </pc:cxnChg>
        <pc:cxnChg chg="add mod">
          <ac:chgData name="김민혁" userId="6bf72cab-5a06-4035-a817-984d53d3be52" providerId="ADAL" clId="{4CFE1184-2B2B-DE44-8B8C-567EC9498839}" dt="2025-02-07T08:00:29.185" v="8583" actId="692"/>
          <ac:cxnSpMkLst>
            <pc:docMk/>
            <pc:sldMk cId="1454339759" sldId="323"/>
            <ac:cxnSpMk id="51" creationId="{646B0D06-85AD-9DA1-2307-33838473521A}"/>
          </ac:cxnSpMkLst>
        </pc:cxnChg>
        <pc:cxnChg chg="add del mod">
          <ac:chgData name="김민혁" userId="6bf72cab-5a06-4035-a817-984d53d3be52" providerId="ADAL" clId="{4CFE1184-2B2B-DE44-8B8C-567EC9498839}" dt="2025-02-07T07:59:03.624" v="8565" actId="478"/>
          <ac:cxnSpMkLst>
            <pc:docMk/>
            <pc:sldMk cId="1454339759" sldId="323"/>
            <ac:cxnSpMk id="52" creationId="{8544704C-12B5-6407-88A8-9BF38870CE4B}"/>
          </ac:cxnSpMkLst>
        </pc:cxnChg>
        <pc:cxnChg chg="add mod">
          <ac:chgData name="김민혁" userId="6bf72cab-5a06-4035-a817-984d53d3be52" providerId="ADAL" clId="{4CFE1184-2B2B-DE44-8B8C-567EC9498839}" dt="2025-02-07T08:00:38.473" v="8586" actId="1076"/>
          <ac:cxnSpMkLst>
            <pc:docMk/>
            <pc:sldMk cId="1454339759" sldId="323"/>
            <ac:cxnSpMk id="53" creationId="{F6956E5B-EDA1-B327-B740-3A815FFA978D}"/>
          </ac:cxnSpMkLst>
        </pc:cxnChg>
        <pc:cxnChg chg="add mod">
          <ac:chgData name="김민혁" userId="6bf72cab-5a06-4035-a817-984d53d3be52" providerId="ADAL" clId="{4CFE1184-2B2B-DE44-8B8C-567EC9498839}" dt="2025-02-07T08:00:49.040" v="8591" actId="1038"/>
          <ac:cxnSpMkLst>
            <pc:docMk/>
            <pc:sldMk cId="1454339759" sldId="323"/>
            <ac:cxnSpMk id="54" creationId="{01EAA806-D6E4-D843-00E8-9D7CEF30F0A1}"/>
          </ac:cxnSpMkLst>
        </pc:cxnChg>
        <pc:cxnChg chg="add del mod">
          <ac:chgData name="김민혁" userId="6bf72cab-5a06-4035-a817-984d53d3be52" providerId="ADAL" clId="{4CFE1184-2B2B-DE44-8B8C-567EC9498839}" dt="2025-02-07T08:00:16.311" v="8578" actId="478"/>
          <ac:cxnSpMkLst>
            <pc:docMk/>
            <pc:sldMk cId="1454339759" sldId="323"/>
            <ac:cxnSpMk id="59" creationId="{31910EF6-BE52-CBE4-89FF-BFC4DA462AAE}"/>
          </ac:cxnSpMkLst>
        </pc:cxnChg>
        <pc:cxnChg chg="add del mod">
          <ac:chgData name="김민혁" userId="6bf72cab-5a06-4035-a817-984d53d3be52" providerId="ADAL" clId="{4CFE1184-2B2B-DE44-8B8C-567EC9498839}" dt="2025-02-07T08:00:33.562" v="8584" actId="478"/>
          <ac:cxnSpMkLst>
            <pc:docMk/>
            <pc:sldMk cId="1454339759" sldId="323"/>
            <ac:cxnSpMk id="62" creationId="{649E602B-7DF6-07F9-ADFF-2636EB18F06C}"/>
          </ac:cxnSpMkLst>
        </pc:cxnChg>
        <pc:cxnChg chg="add del mod">
          <ac:chgData name="김민혁" userId="6bf72cab-5a06-4035-a817-984d53d3be52" providerId="ADAL" clId="{4CFE1184-2B2B-DE44-8B8C-567EC9498839}" dt="2025-02-07T08:00:42.170" v="8588" actId="478"/>
          <ac:cxnSpMkLst>
            <pc:docMk/>
            <pc:sldMk cId="1454339759" sldId="323"/>
            <ac:cxnSpMk id="24577" creationId="{70B38932-EB53-B8F9-7651-77939A4F2B1A}"/>
          </ac:cxnSpMkLst>
        </pc:cxnChg>
        <pc:cxnChg chg="add mod">
          <ac:chgData name="김민혁" userId="6bf72cab-5a06-4035-a817-984d53d3be52" providerId="ADAL" clId="{4CFE1184-2B2B-DE44-8B8C-567EC9498839}" dt="2025-02-07T08:01:27.209" v="8725" actId="692"/>
          <ac:cxnSpMkLst>
            <pc:docMk/>
            <pc:sldMk cId="1454339759" sldId="323"/>
            <ac:cxnSpMk id="24589" creationId="{A1D54269-9B86-E92D-ECAD-86BC3BF795AD}"/>
          </ac:cxnSpMkLst>
        </pc:cxnChg>
        <pc:cxnChg chg="add mod">
          <ac:chgData name="김민혁" userId="6bf72cab-5a06-4035-a817-984d53d3be52" providerId="ADAL" clId="{4CFE1184-2B2B-DE44-8B8C-567EC9498839}" dt="2025-02-07T08:01:21.561" v="8724" actId="692"/>
          <ac:cxnSpMkLst>
            <pc:docMk/>
            <pc:sldMk cId="1454339759" sldId="323"/>
            <ac:cxnSpMk id="24593" creationId="{C2AA2DD3-B888-39C7-4998-1AA30C2E90EA}"/>
          </ac:cxnSpMkLst>
        </pc:cxnChg>
        <pc:cxnChg chg="add mod">
          <ac:chgData name="김민혁" userId="6bf72cab-5a06-4035-a817-984d53d3be52" providerId="ADAL" clId="{4CFE1184-2B2B-DE44-8B8C-567EC9498839}" dt="2025-02-07T08:01:17.144" v="8723" actId="692"/>
          <ac:cxnSpMkLst>
            <pc:docMk/>
            <pc:sldMk cId="1454339759" sldId="323"/>
            <ac:cxnSpMk id="24597" creationId="{084BE540-65BD-B92F-1679-77A9B88804AC}"/>
          </ac:cxnSpMkLst>
        </pc:cxnChg>
      </pc:sldChg>
      <pc:sldChg chg="addSp delSp modSp new del mod">
        <pc:chgData name="김민혁" userId="6bf72cab-5a06-4035-a817-984d53d3be52" providerId="ADAL" clId="{4CFE1184-2B2B-DE44-8B8C-567EC9498839}" dt="2025-02-07T06:43:09.131" v="6989" actId="2696"/>
        <pc:sldMkLst>
          <pc:docMk/>
          <pc:sldMk cId="644531383" sldId="324"/>
        </pc:sldMkLst>
        <pc:spChg chg="mod">
          <ac:chgData name="김민혁" userId="6bf72cab-5a06-4035-a817-984d53d3be52" providerId="ADAL" clId="{4CFE1184-2B2B-DE44-8B8C-567EC9498839}" dt="2025-02-07T06:41:33.923" v="6971" actId="20577"/>
          <ac:spMkLst>
            <pc:docMk/>
            <pc:sldMk cId="644531383" sldId="324"/>
            <ac:spMk id="2" creationId="{F5C9A57D-B362-C25E-63B8-84AAD9EB04A7}"/>
          </ac:spMkLst>
        </pc:spChg>
        <pc:spChg chg="del">
          <ac:chgData name="김민혁" userId="6bf72cab-5a06-4035-a817-984d53d3be52" providerId="ADAL" clId="{4CFE1184-2B2B-DE44-8B8C-567EC9498839}" dt="2025-02-07T06:41:35.337" v="6972" actId="478"/>
          <ac:spMkLst>
            <pc:docMk/>
            <pc:sldMk cId="644531383" sldId="324"/>
            <ac:spMk id="3" creationId="{3A0BE7C8-6EF5-660D-7C31-F019DA3E1F6A}"/>
          </ac:spMkLst>
        </pc:spChg>
        <pc:spChg chg="del">
          <ac:chgData name="김민혁" userId="6bf72cab-5a06-4035-a817-984d53d3be52" providerId="ADAL" clId="{4CFE1184-2B2B-DE44-8B8C-567EC9498839}" dt="2025-02-07T06:41:21.717" v="6918" actId="478"/>
          <ac:spMkLst>
            <pc:docMk/>
            <pc:sldMk cId="644531383" sldId="324"/>
            <ac:spMk id="4" creationId="{37CAD10B-4105-3E17-3F43-83778F5D3B2E}"/>
          </ac:spMkLst>
        </pc:spChg>
        <pc:spChg chg="del">
          <ac:chgData name="김민혁" userId="6bf72cab-5a06-4035-a817-984d53d3be52" providerId="ADAL" clId="{4CFE1184-2B2B-DE44-8B8C-567EC9498839}" dt="2025-02-07T06:41:21.717" v="6918" actId="478"/>
          <ac:spMkLst>
            <pc:docMk/>
            <pc:sldMk cId="644531383" sldId="324"/>
            <ac:spMk id="5" creationId="{323E76C5-172C-7E9D-A98E-53BBE641C010}"/>
          </ac:spMkLst>
        </pc:spChg>
        <pc:spChg chg="del">
          <ac:chgData name="김민혁" userId="6bf72cab-5a06-4035-a817-984d53d3be52" providerId="ADAL" clId="{4CFE1184-2B2B-DE44-8B8C-567EC9498839}" dt="2025-02-07T06:41:21.717" v="6918" actId="478"/>
          <ac:spMkLst>
            <pc:docMk/>
            <pc:sldMk cId="644531383" sldId="324"/>
            <ac:spMk id="6" creationId="{69697991-FFBA-1F18-F204-81B84E9D6CB5}"/>
          </ac:spMkLst>
        </pc:spChg>
        <pc:spChg chg="del">
          <ac:chgData name="김민혁" userId="6bf72cab-5a06-4035-a817-984d53d3be52" providerId="ADAL" clId="{4CFE1184-2B2B-DE44-8B8C-567EC9498839}" dt="2025-02-07T06:41:21.717" v="6918" actId="478"/>
          <ac:spMkLst>
            <pc:docMk/>
            <pc:sldMk cId="644531383" sldId="324"/>
            <ac:spMk id="7" creationId="{398A10ED-BCE6-1062-FF80-7CCB65042F52}"/>
          </ac:spMkLst>
        </pc:spChg>
        <pc:spChg chg="del mod">
          <ac:chgData name="김민혁" userId="6bf72cab-5a06-4035-a817-984d53d3be52" providerId="ADAL" clId="{4CFE1184-2B2B-DE44-8B8C-567EC9498839}" dt="2025-02-07T06:41:21.717" v="6918" actId="478"/>
          <ac:spMkLst>
            <pc:docMk/>
            <pc:sldMk cId="644531383" sldId="324"/>
            <ac:spMk id="8" creationId="{30D6D675-5FCB-C7AB-A376-D34117C831F7}"/>
          </ac:spMkLst>
        </pc:spChg>
        <pc:spChg chg="add mod">
          <ac:chgData name="김민혁" userId="6bf72cab-5a06-4035-a817-984d53d3be52" providerId="ADAL" clId="{4CFE1184-2B2B-DE44-8B8C-567EC9498839}" dt="2025-02-07T06:16:32.503" v="5272"/>
          <ac:spMkLst>
            <pc:docMk/>
            <pc:sldMk cId="644531383" sldId="324"/>
            <ac:spMk id="9" creationId="{949712C1-3F8B-37F5-9D8A-1D83B029D385}"/>
          </ac:spMkLst>
        </pc:spChg>
        <pc:spChg chg="add">
          <ac:chgData name="김민혁" userId="6bf72cab-5a06-4035-a817-984d53d3be52" providerId="ADAL" clId="{4CFE1184-2B2B-DE44-8B8C-567EC9498839}" dt="2025-02-07T06:41:37.153" v="6973"/>
          <ac:spMkLst>
            <pc:docMk/>
            <pc:sldMk cId="644531383" sldId="324"/>
            <ac:spMk id="10" creationId="{645E3C30-5AF2-29E2-7E32-F380F11FD6A9}"/>
          </ac:spMkLst>
        </pc:spChg>
        <pc:spChg chg="mod">
          <ac:chgData name="김민혁" userId="6bf72cab-5a06-4035-a817-984d53d3be52" providerId="ADAL" clId="{4CFE1184-2B2B-DE44-8B8C-567EC9498839}" dt="2025-02-07T06:42:19.913" v="6974"/>
          <ac:spMkLst>
            <pc:docMk/>
            <pc:sldMk cId="644531383" sldId="324"/>
            <ac:spMk id="12" creationId="{8BE8571A-C30B-1FB7-FAF2-7CF6A0441EDF}"/>
          </ac:spMkLst>
        </pc:spChg>
        <pc:spChg chg="mod">
          <ac:chgData name="김민혁" userId="6bf72cab-5a06-4035-a817-984d53d3be52" providerId="ADAL" clId="{4CFE1184-2B2B-DE44-8B8C-567EC9498839}" dt="2025-02-07T06:42:19.913" v="6974"/>
          <ac:spMkLst>
            <pc:docMk/>
            <pc:sldMk cId="644531383" sldId="324"/>
            <ac:spMk id="19" creationId="{7F75FA93-324D-6757-CFF3-EEA0699D30CA}"/>
          </ac:spMkLst>
        </pc:spChg>
        <pc:spChg chg="mod">
          <ac:chgData name="김민혁" userId="6bf72cab-5a06-4035-a817-984d53d3be52" providerId="ADAL" clId="{4CFE1184-2B2B-DE44-8B8C-567EC9498839}" dt="2025-02-07T06:42:19.913" v="6974"/>
          <ac:spMkLst>
            <pc:docMk/>
            <pc:sldMk cId="644531383" sldId="324"/>
            <ac:spMk id="27" creationId="{F65D8BBE-5B4A-F35C-F74D-5B2A9E9FDA1B}"/>
          </ac:spMkLst>
        </pc:spChg>
        <pc:spChg chg="add mod">
          <ac:chgData name="김민혁" userId="6bf72cab-5a06-4035-a817-984d53d3be52" providerId="ADAL" clId="{4CFE1184-2B2B-DE44-8B8C-567EC9498839}" dt="2025-02-07T06:42:38.698" v="6981" actId="14100"/>
          <ac:spMkLst>
            <pc:docMk/>
            <pc:sldMk cId="644531383" sldId="324"/>
            <ac:spMk id="31" creationId="{85836D76-EE98-B421-4DBE-13D64A195F9E}"/>
          </ac:spMkLst>
        </pc:spChg>
        <pc:spChg chg="mod">
          <ac:chgData name="김민혁" userId="6bf72cab-5a06-4035-a817-984d53d3be52" providerId="ADAL" clId="{4CFE1184-2B2B-DE44-8B8C-567EC9498839}" dt="2025-02-07T06:42:19.913" v="6974"/>
          <ac:spMkLst>
            <pc:docMk/>
            <pc:sldMk cId="644531383" sldId="324"/>
            <ac:spMk id="39" creationId="{2552AC47-E8C9-858D-0DD1-19062817A442}"/>
          </ac:spMkLst>
        </pc:spChg>
        <pc:spChg chg="mod">
          <ac:chgData name="김민혁" userId="6bf72cab-5a06-4035-a817-984d53d3be52" providerId="ADAL" clId="{4CFE1184-2B2B-DE44-8B8C-567EC9498839}" dt="2025-02-07T06:42:38.698" v="6981" actId="14100"/>
          <ac:spMkLst>
            <pc:docMk/>
            <pc:sldMk cId="644531383" sldId="324"/>
            <ac:spMk id="43" creationId="{D1777D5F-5F88-B4EA-6F8C-567A64D954D2}"/>
          </ac:spMkLst>
        </pc:spChg>
        <pc:spChg chg="mod">
          <ac:chgData name="김민혁" userId="6bf72cab-5a06-4035-a817-984d53d3be52" providerId="ADAL" clId="{4CFE1184-2B2B-DE44-8B8C-567EC9498839}" dt="2025-02-07T06:42:38.698" v="6981" actId="14100"/>
          <ac:spMkLst>
            <pc:docMk/>
            <pc:sldMk cId="644531383" sldId="324"/>
            <ac:spMk id="44" creationId="{3CABAA14-A620-C2B2-2E4A-0C348B19B07F}"/>
          </ac:spMkLst>
        </pc:spChg>
        <pc:spChg chg="add mod">
          <ac:chgData name="김민혁" userId="6bf72cab-5a06-4035-a817-984d53d3be52" providerId="ADAL" clId="{4CFE1184-2B2B-DE44-8B8C-567EC9498839}" dt="2025-02-07T06:42:38.698" v="6981" actId="14100"/>
          <ac:spMkLst>
            <pc:docMk/>
            <pc:sldMk cId="644531383" sldId="324"/>
            <ac:spMk id="45" creationId="{5DACD9B9-BF75-8DD1-A5A6-61462171A3E2}"/>
          </ac:spMkLst>
        </pc:spChg>
        <pc:spChg chg="mod">
          <ac:chgData name="김민혁" userId="6bf72cab-5a06-4035-a817-984d53d3be52" providerId="ADAL" clId="{4CFE1184-2B2B-DE44-8B8C-567EC9498839}" dt="2025-02-07T06:42:38.698" v="6981" actId="14100"/>
          <ac:spMkLst>
            <pc:docMk/>
            <pc:sldMk cId="644531383" sldId="324"/>
            <ac:spMk id="46" creationId="{59E03DF0-1302-DF2F-0E32-244F9957C673}"/>
          </ac:spMkLst>
        </pc:spChg>
        <pc:spChg chg="mod">
          <ac:chgData name="김민혁" userId="6bf72cab-5a06-4035-a817-984d53d3be52" providerId="ADAL" clId="{4CFE1184-2B2B-DE44-8B8C-567EC9498839}" dt="2025-02-07T06:42:38.698" v="6981" actId="14100"/>
          <ac:spMkLst>
            <pc:docMk/>
            <pc:sldMk cId="644531383" sldId="324"/>
            <ac:spMk id="47" creationId="{EBB4A813-4762-FC0B-A766-181470356B9F}"/>
          </ac:spMkLst>
        </pc:spChg>
        <pc:spChg chg="mod">
          <ac:chgData name="김민혁" userId="6bf72cab-5a06-4035-a817-984d53d3be52" providerId="ADAL" clId="{4CFE1184-2B2B-DE44-8B8C-567EC9498839}" dt="2025-02-07T06:42:19.913" v="6974"/>
          <ac:spMkLst>
            <pc:docMk/>
            <pc:sldMk cId="644531383" sldId="324"/>
            <ac:spMk id="61" creationId="{F65B49E7-549B-893E-1D4F-BAF4CBBC9C53}"/>
          </ac:spMkLst>
        </pc:spChg>
        <pc:spChg chg="add mod">
          <ac:chgData name="김민혁" userId="6bf72cab-5a06-4035-a817-984d53d3be52" providerId="ADAL" clId="{4CFE1184-2B2B-DE44-8B8C-567EC9498839}" dt="2025-02-07T06:42:38.698" v="6981" actId="14100"/>
          <ac:spMkLst>
            <pc:docMk/>
            <pc:sldMk cId="644531383" sldId="324"/>
            <ac:spMk id="25612" creationId="{680CDD58-AAB6-F244-E94C-DE71D6310CA7}"/>
          </ac:spMkLst>
        </pc:spChg>
        <pc:spChg chg="mod">
          <ac:chgData name="김민혁" userId="6bf72cab-5a06-4035-a817-984d53d3be52" providerId="ADAL" clId="{4CFE1184-2B2B-DE44-8B8C-567EC9498839}" dt="2025-02-07T06:42:38.698" v="6981" actId="14100"/>
          <ac:spMkLst>
            <pc:docMk/>
            <pc:sldMk cId="644531383" sldId="324"/>
            <ac:spMk id="25614" creationId="{50877DDF-DD4A-850B-5C90-7BB3BD67E7DD}"/>
          </ac:spMkLst>
        </pc:spChg>
        <pc:spChg chg="mod">
          <ac:chgData name="김민혁" userId="6bf72cab-5a06-4035-a817-984d53d3be52" providerId="ADAL" clId="{4CFE1184-2B2B-DE44-8B8C-567EC9498839}" dt="2025-02-07T06:42:38.698" v="6981" actId="14100"/>
          <ac:spMkLst>
            <pc:docMk/>
            <pc:sldMk cId="644531383" sldId="324"/>
            <ac:spMk id="25615" creationId="{D3DDBC89-11E2-93A9-F167-CFD69EDB151A}"/>
          </ac:spMkLst>
        </pc:spChg>
        <pc:spChg chg="mod">
          <ac:chgData name="김민혁" userId="6bf72cab-5a06-4035-a817-984d53d3be52" providerId="ADAL" clId="{4CFE1184-2B2B-DE44-8B8C-567EC9498839}" dt="2025-02-07T06:42:38.698" v="6981" actId="14100"/>
          <ac:spMkLst>
            <pc:docMk/>
            <pc:sldMk cId="644531383" sldId="324"/>
            <ac:spMk id="25616" creationId="{AE3DBCC3-6B9E-D1A8-7A1B-37A90C6435B4}"/>
          </ac:spMkLst>
        </pc:spChg>
        <pc:spChg chg="add mod">
          <ac:chgData name="김민혁" userId="6bf72cab-5a06-4035-a817-984d53d3be52" providerId="ADAL" clId="{4CFE1184-2B2B-DE44-8B8C-567EC9498839}" dt="2025-02-07T06:42:19.913" v="6974"/>
          <ac:spMkLst>
            <pc:docMk/>
            <pc:sldMk cId="644531383" sldId="324"/>
            <ac:spMk id="25618" creationId="{C848FCF0-0645-66A6-AAF5-47A182591BB6}"/>
          </ac:spMkLst>
        </pc:spChg>
        <pc:spChg chg="add mod">
          <ac:chgData name="김민혁" userId="6bf72cab-5a06-4035-a817-984d53d3be52" providerId="ADAL" clId="{4CFE1184-2B2B-DE44-8B8C-567EC9498839}" dt="2025-02-07T06:42:19.913" v="6974"/>
          <ac:spMkLst>
            <pc:docMk/>
            <pc:sldMk cId="644531383" sldId="324"/>
            <ac:spMk id="25633" creationId="{32BFCA98-B3E8-315B-1ECC-5F71FDBE2FAF}"/>
          </ac:spMkLst>
        </pc:spChg>
        <pc:spChg chg="add del mod">
          <ac:chgData name="김민혁" userId="6bf72cab-5a06-4035-a817-984d53d3be52" providerId="ADAL" clId="{4CFE1184-2B2B-DE44-8B8C-567EC9498839}" dt="2025-02-07T06:42:48.544" v="6984" actId="478"/>
          <ac:spMkLst>
            <pc:docMk/>
            <pc:sldMk cId="644531383" sldId="324"/>
            <ac:spMk id="25640" creationId="{7E39A02D-7FA2-4E9C-4F7F-77D0F25E7543}"/>
          </ac:spMkLst>
        </pc:spChg>
        <pc:spChg chg="add del mod">
          <ac:chgData name="김민혁" userId="6bf72cab-5a06-4035-a817-984d53d3be52" providerId="ADAL" clId="{4CFE1184-2B2B-DE44-8B8C-567EC9498839}" dt="2025-02-07T06:42:58.178" v="6987" actId="478"/>
          <ac:spMkLst>
            <pc:docMk/>
            <pc:sldMk cId="644531383" sldId="324"/>
            <ac:spMk id="25641" creationId="{DE14372A-48D6-536B-5BEB-EA29C8116565}"/>
          </ac:spMkLst>
        </pc:spChg>
        <pc:picChg chg="add">
          <ac:chgData name="김민혁" userId="6bf72cab-5a06-4035-a817-984d53d3be52" providerId="ADAL" clId="{4CFE1184-2B2B-DE44-8B8C-567EC9498839}" dt="2025-02-07T06:41:37.153" v="6973"/>
          <ac:picMkLst>
            <pc:docMk/>
            <pc:sldMk cId="644531383" sldId="324"/>
            <ac:picMk id="25602" creationId="{AA71A0DE-03D0-2686-676C-A1D09464253F}"/>
          </ac:picMkLst>
        </pc:picChg>
        <pc:picChg chg="add">
          <ac:chgData name="김민혁" userId="6bf72cab-5a06-4035-a817-984d53d3be52" providerId="ADAL" clId="{4CFE1184-2B2B-DE44-8B8C-567EC9498839}" dt="2025-02-07T06:41:37.153" v="6973"/>
          <ac:picMkLst>
            <pc:docMk/>
            <pc:sldMk cId="644531383" sldId="324"/>
            <ac:picMk id="25603" creationId="{16E95C1B-57BA-6812-EC70-C958CCFEF826}"/>
          </ac:picMkLst>
        </pc:picChg>
        <pc:picChg chg="add">
          <ac:chgData name="김민혁" userId="6bf72cab-5a06-4035-a817-984d53d3be52" providerId="ADAL" clId="{4CFE1184-2B2B-DE44-8B8C-567EC9498839}" dt="2025-02-07T06:41:37.153" v="6973"/>
          <ac:picMkLst>
            <pc:docMk/>
            <pc:sldMk cId="644531383" sldId="324"/>
            <ac:picMk id="25604" creationId="{068D224F-5757-8ADD-25EF-37403555BE73}"/>
          </ac:picMkLst>
        </pc:picChg>
        <pc:picChg chg="add">
          <ac:chgData name="김민혁" userId="6bf72cab-5a06-4035-a817-984d53d3be52" providerId="ADAL" clId="{4CFE1184-2B2B-DE44-8B8C-567EC9498839}" dt="2025-02-07T06:41:37.153" v="6973"/>
          <ac:picMkLst>
            <pc:docMk/>
            <pc:sldMk cId="644531383" sldId="324"/>
            <ac:picMk id="25605" creationId="{D0DBB3FA-61C7-F604-5DB7-36DB81A28118}"/>
          </ac:picMkLst>
        </pc:picChg>
      </pc:sldChg>
      <pc:sldChg chg="addSp delSp modSp new mod">
        <pc:chgData name="김민혁" userId="6bf72cab-5a06-4035-a817-984d53d3be52" providerId="ADAL" clId="{4CFE1184-2B2B-DE44-8B8C-567EC9498839}" dt="2025-02-07T08:04:37.025" v="8834" actId="1035"/>
        <pc:sldMkLst>
          <pc:docMk/>
          <pc:sldMk cId="4091089707" sldId="324"/>
        </pc:sldMkLst>
        <pc:spChg chg="mod">
          <ac:chgData name="김민혁" userId="6bf72cab-5a06-4035-a817-984d53d3be52" providerId="ADAL" clId="{4CFE1184-2B2B-DE44-8B8C-567EC9498839}" dt="2025-02-07T06:45:34.067" v="7056" actId="166"/>
          <ac:spMkLst>
            <pc:docMk/>
            <pc:sldMk cId="4091089707" sldId="324"/>
            <ac:spMk id="2" creationId="{72F709E5-173C-C177-0C8A-AC62B72935DC}"/>
          </ac:spMkLst>
        </pc:spChg>
        <pc:spChg chg="del">
          <ac:chgData name="김민혁" userId="6bf72cab-5a06-4035-a817-984d53d3be52" providerId="ADAL" clId="{4CFE1184-2B2B-DE44-8B8C-567EC9498839}" dt="2025-02-07T06:43:23.497" v="6992" actId="478"/>
          <ac:spMkLst>
            <pc:docMk/>
            <pc:sldMk cId="4091089707" sldId="324"/>
            <ac:spMk id="3" creationId="{93E0ADBA-ED59-5802-7D44-84F017D59292}"/>
          </ac:spMkLst>
        </pc:spChg>
        <pc:spChg chg="del">
          <ac:chgData name="김민혁" userId="6bf72cab-5a06-4035-a817-984d53d3be52" providerId="ADAL" clId="{4CFE1184-2B2B-DE44-8B8C-567EC9498839}" dt="2025-02-07T06:43:21.925" v="6991" actId="478"/>
          <ac:spMkLst>
            <pc:docMk/>
            <pc:sldMk cId="4091089707" sldId="324"/>
            <ac:spMk id="4" creationId="{29EF4B89-4BAC-437E-5230-1D033955131A}"/>
          </ac:spMkLst>
        </pc:spChg>
        <pc:spChg chg="del">
          <ac:chgData name="김민혁" userId="6bf72cab-5a06-4035-a817-984d53d3be52" providerId="ADAL" clId="{4CFE1184-2B2B-DE44-8B8C-567EC9498839}" dt="2025-02-07T06:43:21.925" v="6991" actId="478"/>
          <ac:spMkLst>
            <pc:docMk/>
            <pc:sldMk cId="4091089707" sldId="324"/>
            <ac:spMk id="5" creationId="{027F91BD-6D73-EF3F-552C-FE3D312FD650}"/>
          </ac:spMkLst>
        </pc:spChg>
        <pc:spChg chg="del">
          <ac:chgData name="김민혁" userId="6bf72cab-5a06-4035-a817-984d53d3be52" providerId="ADAL" clId="{4CFE1184-2B2B-DE44-8B8C-567EC9498839}" dt="2025-02-07T06:43:21.925" v="6991" actId="478"/>
          <ac:spMkLst>
            <pc:docMk/>
            <pc:sldMk cId="4091089707" sldId="324"/>
            <ac:spMk id="6" creationId="{1D1F08F1-E95A-1D5A-4C59-39EF13C6FC69}"/>
          </ac:spMkLst>
        </pc:spChg>
        <pc:spChg chg="del">
          <ac:chgData name="김민혁" userId="6bf72cab-5a06-4035-a817-984d53d3be52" providerId="ADAL" clId="{4CFE1184-2B2B-DE44-8B8C-567EC9498839}" dt="2025-02-07T06:43:21.925" v="6991" actId="478"/>
          <ac:spMkLst>
            <pc:docMk/>
            <pc:sldMk cId="4091089707" sldId="324"/>
            <ac:spMk id="7" creationId="{751A9DC5-5370-7D48-C4DD-E107A5BD6C85}"/>
          </ac:spMkLst>
        </pc:spChg>
        <pc:spChg chg="del">
          <ac:chgData name="김민혁" userId="6bf72cab-5a06-4035-a817-984d53d3be52" providerId="ADAL" clId="{4CFE1184-2B2B-DE44-8B8C-567EC9498839}" dt="2025-02-07T06:43:21.925" v="6991" actId="478"/>
          <ac:spMkLst>
            <pc:docMk/>
            <pc:sldMk cId="4091089707" sldId="324"/>
            <ac:spMk id="8" creationId="{FDA39CAF-63CA-B6A7-8FFC-F16C195DDD35}"/>
          </ac:spMkLst>
        </pc:spChg>
        <pc:spChg chg="mod">
          <ac:chgData name="김민혁" userId="6bf72cab-5a06-4035-a817-984d53d3be52" providerId="ADAL" clId="{4CFE1184-2B2B-DE44-8B8C-567EC9498839}" dt="2025-02-07T06:44:09.669" v="7024" actId="2711"/>
          <ac:spMkLst>
            <pc:docMk/>
            <pc:sldMk cId="4091089707" sldId="324"/>
            <ac:spMk id="17" creationId="{D470EFC5-9D6E-BF50-B2A7-9321A70190A5}"/>
          </ac:spMkLst>
        </pc:spChg>
        <pc:spChg chg="mod">
          <ac:chgData name="김민혁" userId="6bf72cab-5a06-4035-a817-984d53d3be52" providerId="ADAL" clId="{4CFE1184-2B2B-DE44-8B8C-567EC9498839}" dt="2025-02-07T08:04:33.039" v="8826" actId="1036"/>
          <ac:spMkLst>
            <pc:docMk/>
            <pc:sldMk cId="4091089707" sldId="324"/>
            <ac:spMk id="20" creationId="{577A05CB-2B89-15D6-C8AB-BF58E2C8AF54}"/>
          </ac:spMkLst>
        </pc:spChg>
        <pc:spChg chg="mod">
          <ac:chgData name="김민혁" userId="6bf72cab-5a06-4035-a817-984d53d3be52" providerId="ADAL" clId="{4CFE1184-2B2B-DE44-8B8C-567EC9498839}" dt="2025-02-07T08:02:53.553" v="8783" actId="1036"/>
          <ac:spMkLst>
            <pc:docMk/>
            <pc:sldMk cId="4091089707" sldId="324"/>
            <ac:spMk id="26" creationId="{BD2F329B-BFDE-0666-526A-5EFA70477530}"/>
          </ac:spMkLst>
        </pc:spChg>
        <pc:spChg chg="mod">
          <ac:chgData name="김민혁" userId="6bf72cab-5a06-4035-a817-984d53d3be52" providerId="ADAL" clId="{4CFE1184-2B2B-DE44-8B8C-567EC9498839}" dt="2025-02-07T08:02:53.553" v="8783" actId="1036"/>
          <ac:spMkLst>
            <pc:docMk/>
            <pc:sldMk cId="4091089707" sldId="324"/>
            <ac:spMk id="32" creationId="{EAB0A696-BAD9-7266-0C87-63E44741E675}"/>
          </ac:spMkLst>
        </pc:spChg>
        <pc:spChg chg="mod">
          <ac:chgData name="김민혁" userId="6bf72cab-5a06-4035-a817-984d53d3be52" providerId="ADAL" clId="{4CFE1184-2B2B-DE44-8B8C-567EC9498839}" dt="2025-02-07T06:44:09.669" v="7024" actId="2711"/>
          <ac:spMkLst>
            <pc:docMk/>
            <pc:sldMk cId="4091089707" sldId="324"/>
            <ac:spMk id="36" creationId="{597CE358-BE64-CE38-4A9A-51B22B8C56D1}"/>
          </ac:spMkLst>
        </pc:spChg>
        <pc:spChg chg="mod">
          <ac:chgData name="김민혁" userId="6bf72cab-5a06-4035-a817-984d53d3be52" providerId="ADAL" clId="{4CFE1184-2B2B-DE44-8B8C-567EC9498839}" dt="2025-02-07T06:44:09.669" v="7024" actId="2711"/>
          <ac:spMkLst>
            <pc:docMk/>
            <pc:sldMk cId="4091089707" sldId="324"/>
            <ac:spMk id="43" creationId="{08D8DBA6-7F47-054C-0E74-B048A6DD3FB4}"/>
          </ac:spMkLst>
        </pc:spChg>
        <pc:spChg chg="mod">
          <ac:chgData name="김민혁" userId="6bf72cab-5a06-4035-a817-984d53d3be52" providerId="ADAL" clId="{4CFE1184-2B2B-DE44-8B8C-567EC9498839}" dt="2025-02-07T06:45:19.972" v="7054" actId="1036"/>
          <ac:spMkLst>
            <pc:docMk/>
            <pc:sldMk cId="4091089707" sldId="324"/>
            <ac:spMk id="44" creationId="{701BE9E2-3333-D575-5592-FE379F9B4F35}"/>
          </ac:spMkLst>
        </pc:spChg>
        <pc:spChg chg="mod">
          <ac:chgData name="김민혁" userId="6bf72cab-5a06-4035-a817-984d53d3be52" providerId="ADAL" clId="{4CFE1184-2B2B-DE44-8B8C-567EC9498839}" dt="2025-02-07T08:02:53.553" v="8783" actId="1036"/>
          <ac:spMkLst>
            <pc:docMk/>
            <pc:sldMk cId="4091089707" sldId="324"/>
            <ac:spMk id="45" creationId="{3B5150FF-62F9-901C-EA8D-DA270E3E39BD}"/>
          </ac:spMkLst>
        </pc:spChg>
        <pc:spChg chg="mod">
          <ac:chgData name="김민혁" userId="6bf72cab-5a06-4035-a817-984d53d3be52" providerId="ADAL" clId="{4CFE1184-2B2B-DE44-8B8C-567EC9498839}" dt="2025-02-07T08:02:53.553" v="8783" actId="1036"/>
          <ac:spMkLst>
            <pc:docMk/>
            <pc:sldMk cId="4091089707" sldId="324"/>
            <ac:spMk id="46" creationId="{6CE47075-CD8D-362F-6FEB-C0CCEBFA2B1C}"/>
          </ac:spMkLst>
        </pc:spChg>
        <pc:spChg chg="mod">
          <ac:chgData name="김민혁" userId="6bf72cab-5a06-4035-a817-984d53d3be52" providerId="ADAL" clId="{4CFE1184-2B2B-DE44-8B8C-567EC9498839}" dt="2025-02-07T06:45:19.972" v="7054" actId="1036"/>
          <ac:spMkLst>
            <pc:docMk/>
            <pc:sldMk cId="4091089707" sldId="324"/>
            <ac:spMk id="48" creationId="{F97F5CB2-1DF5-7CF2-4836-ED8F5938DA28}"/>
          </ac:spMkLst>
        </pc:spChg>
        <pc:spChg chg="mod">
          <ac:chgData name="김민혁" userId="6bf72cab-5a06-4035-a817-984d53d3be52" providerId="ADAL" clId="{4CFE1184-2B2B-DE44-8B8C-567EC9498839}" dt="2025-02-07T06:44:09.669" v="7024" actId="2711"/>
          <ac:spMkLst>
            <pc:docMk/>
            <pc:sldMk cId="4091089707" sldId="324"/>
            <ac:spMk id="53" creationId="{5555AF45-88FA-A788-9A5C-9574C40817FA}"/>
          </ac:spMkLst>
        </pc:spChg>
        <pc:spChg chg="mod">
          <ac:chgData name="김민혁" userId="6bf72cab-5a06-4035-a817-984d53d3be52" providerId="ADAL" clId="{4CFE1184-2B2B-DE44-8B8C-567EC9498839}" dt="2025-02-07T06:45:53.753" v="7060" actId="14100"/>
          <ac:spMkLst>
            <pc:docMk/>
            <pc:sldMk cId="4091089707" sldId="324"/>
            <ac:spMk id="54" creationId="{BF8C5E05-4807-223D-A886-52750AF86055}"/>
          </ac:spMkLst>
        </pc:spChg>
        <pc:spChg chg="mod">
          <ac:chgData name="김민혁" userId="6bf72cab-5a06-4035-a817-984d53d3be52" providerId="ADAL" clId="{4CFE1184-2B2B-DE44-8B8C-567EC9498839}" dt="2025-02-07T06:46:35.535" v="7070" actId="14100"/>
          <ac:spMkLst>
            <pc:docMk/>
            <pc:sldMk cId="4091089707" sldId="324"/>
            <ac:spMk id="59" creationId="{E27813CD-D730-BDA9-2424-F3A68F560D36}"/>
          </ac:spMkLst>
        </pc:spChg>
        <pc:spChg chg="mod">
          <ac:chgData name="김민혁" userId="6bf72cab-5a06-4035-a817-984d53d3be52" providerId="ADAL" clId="{4CFE1184-2B2B-DE44-8B8C-567EC9498839}" dt="2025-02-07T06:46:02.026" v="7061" actId="255"/>
          <ac:spMkLst>
            <pc:docMk/>
            <pc:sldMk cId="4091089707" sldId="324"/>
            <ac:spMk id="62" creationId="{A314A05E-A90D-1EF2-4BE4-E06EC41370DF}"/>
          </ac:spMkLst>
        </pc:spChg>
        <pc:spChg chg="mod">
          <ac:chgData name="김민혁" userId="6bf72cab-5a06-4035-a817-984d53d3be52" providerId="ADAL" clId="{4CFE1184-2B2B-DE44-8B8C-567EC9498839}" dt="2025-02-07T06:46:23.043" v="7066" actId="255"/>
          <ac:spMkLst>
            <pc:docMk/>
            <pc:sldMk cId="4091089707" sldId="324"/>
            <ac:spMk id="65" creationId="{7446B0D5-BBBC-3817-3E07-9F48A28D8179}"/>
          </ac:spMkLst>
        </pc:spChg>
        <pc:spChg chg="mod">
          <ac:chgData name="김민혁" userId="6bf72cab-5a06-4035-a817-984d53d3be52" providerId="ADAL" clId="{4CFE1184-2B2B-DE44-8B8C-567EC9498839}" dt="2025-02-07T06:46:10.581" v="7064" actId="14100"/>
          <ac:spMkLst>
            <pc:docMk/>
            <pc:sldMk cId="4091089707" sldId="324"/>
            <ac:spMk id="70" creationId="{935310A5-348E-91E2-D115-A2645D884003}"/>
          </ac:spMkLst>
        </pc:spChg>
        <pc:spChg chg="mod">
          <ac:chgData name="김민혁" userId="6bf72cab-5a06-4035-a817-984d53d3be52" providerId="ADAL" clId="{4CFE1184-2B2B-DE44-8B8C-567EC9498839}" dt="2025-02-07T08:02:53.553" v="8783" actId="1036"/>
          <ac:spMkLst>
            <pc:docMk/>
            <pc:sldMk cId="4091089707" sldId="324"/>
            <ac:spMk id="74" creationId="{C5CA5C94-8B36-779B-825F-97F36F13593E}"/>
          </ac:spMkLst>
        </pc:spChg>
        <pc:spChg chg="mod">
          <ac:chgData name="김민혁" userId="6bf72cab-5a06-4035-a817-984d53d3be52" providerId="ADAL" clId="{4CFE1184-2B2B-DE44-8B8C-567EC9498839}" dt="2025-02-07T08:02:53.553" v="8783" actId="1036"/>
          <ac:spMkLst>
            <pc:docMk/>
            <pc:sldMk cId="4091089707" sldId="324"/>
            <ac:spMk id="75" creationId="{CBD97256-1511-DB7F-2ACF-A3D4CD10EAB6}"/>
          </ac:spMkLst>
        </pc:spChg>
        <pc:spChg chg="mod">
          <ac:chgData name="김민혁" userId="6bf72cab-5a06-4035-a817-984d53d3be52" providerId="ADAL" clId="{4CFE1184-2B2B-DE44-8B8C-567EC9498839}" dt="2025-02-07T08:04:09.805" v="8800" actId="1035"/>
          <ac:spMkLst>
            <pc:docMk/>
            <pc:sldMk cId="4091089707" sldId="324"/>
            <ac:spMk id="76" creationId="{98CECC81-B2FF-77A4-45CA-4DF1E77843FB}"/>
          </ac:spMkLst>
        </pc:spChg>
        <pc:spChg chg="add mod">
          <ac:chgData name="김민혁" userId="6bf72cab-5a06-4035-a817-984d53d3be52" providerId="ADAL" clId="{4CFE1184-2B2B-DE44-8B8C-567EC9498839}" dt="2025-02-07T08:03:33.423" v="8791" actId="1036"/>
          <ac:spMkLst>
            <pc:docMk/>
            <pc:sldMk cId="4091089707" sldId="324"/>
            <ac:spMk id="77" creationId="{4F9E13BB-3E18-BE2A-917F-05025C0C3562}"/>
          </ac:spMkLst>
        </pc:spChg>
        <pc:spChg chg="mod">
          <ac:chgData name="김민혁" userId="6bf72cab-5a06-4035-a817-984d53d3be52" providerId="ADAL" clId="{4CFE1184-2B2B-DE44-8B8C-567EC9498839}" dt="2025-02-07T08:04:03.125" v="8797" actId="1035"/>
          <ac:spMkLst>
            <pc:docMk/>
            <pc:sldMk cId="4091089707" sldId="324"/>
            <ac:spMk id="78" creationId="{EEE9E458-78A7-D0A9-57A7-BEC92218390C}"/>
          </ac:spMkLst>
        </pc:spChg>
        <pc:spChg chg="add mod">
          <ac:chgData name="김민혁" userId="6bf72cab-5a06-4035-a817-984d53d3be52" providerId="ADAL" clId="{4CFE1184-2B2B-DE44-8B8C-567EC9498839}" dt="2025-02-07T08:03:33.423" v="8791" actId="1036"/>
          <ac:spMkLst>
            <pc:docMk/>
            <pc:sldMk cId="4091089707" sldId="324"/>
            <ac:spMk id="79" creationId="{E9497D1A-2860-DB43-5ECA-956473123979}"/>
          </ac:spMkLst>
        </pc:spChg>
        <pc:spChg chg="mod">
          <ac:chgData name="김민혁" userId="6bf72cab-5a06-4035-a817-984d53d3be52" providerId="ADAL" clId="{4CFE1184-2B2B-DE44-8B8C-567EC9498839}" dt="2025-02-07T06:44:09.669" v="7024" actId="2711"/>
          <ac:spMkLst>
            <pc:docMk/>
            <pc:sldMk cId="4091089707" sldId="324"/>
            <ac:spMk id="82" creationId="{B0E0F8B2-EFE3-159C-F209-E0BAD775F354}"/>
          </ac:spMkLst>
        </pc:spChg>
        <pc:spChg chg="mod">
          <ac:chgData name="김민혁" userId="6bf72cab-5a06-4035-a817-984d53d3be52" providerId="ADAL" clId="{4CFE1184-2B2B-DE44-8B8C-567EC9498839}" dt="2025-02-07T06:44:59.930" v="7042" actId="255"/>
          <ac:spMkLst>
            <pc:docMk/>
            <pc:sldMk cId="4091089707" sldId="324"/>
            <ac:spMk id="85" creationId="{9E1926E7-961F-2351-C99E-609B456D61FB}"/>
          </ac:spMkLst>
        </pc:spChg>
        <pc:spChg chg="mod">
          <ac:chgData name="김민혁" userId="6bf72cab-5a06-4035-a817-984d53d3be52" providerId="ADAL" clId="{4CFE1184-2B2B-DE44-8B8C-567EC9498839}" dt="2025-02-07T06:44:38.250" v="7035" actId="255"/>
          <ac:spMkLst>
            <pc:docMk/>
            <pc:sldMk cId="4091089707" sldId="324"/>
            <ac:spMk id="88" creationId="{4903EF3C-F065-A10F-2532-034A58F4B9EC}"/>
          </ac:spMkLst>
        </pc:spChg>
        <pc:spChg chg="mod">
          <ac:chgData name="김민혁" userId="6bf72cab-5a06-4035-a817-984d53d3be52" providerId="ADAL" clId="{4CFE1184-2B2B-DE44-8B8C-567EC9498839}" dt="2025-02-07T06:45:19.972" v="7054" actId="1036"/>
          <ac:spMkLst>
            <pc:docMk/>
            <pc:sldMk cId="4091089707" sldId="324"/>
            <ac:spMk id="91" creationId="{B0833763-2EDA-3A00-6386-5FD27213E633}"/>
          </ac:spMkLst>
        </pc:spChg>
        <pc:spChg chg="mod">
          <ac:chgData name="김민혁" userId="6bf72cab-5a06-4035-a817-984d53d3be52" providerId="ADAL" clId="{4CFE1184-2B2B-DE44-8B8C-567EC9498839}" dt="2025-02-07T08:04:17.483" v="8811" actId="1035"/>
          <ac:spMkLst>
            <pc:docMk/>
            <pc:sldMk cId="4091089707" sldId="324"/>
            <ac:spMk id="92" creationId="{62309AD9-2105-AAAA-B2DC-07BAD46894B8}"/>
          </ac:spMkLst>
        </pc:spChg>
        <pc:spChg chg="mod">
          <ac:chgData name="김민혁" userId="6bf72cab-5a06-4035-a817-984d53d3be52" providerId="ADAL" clId="{4CFE1184-2B2B-DE44-8B8C-567EC9498839}" dt="2025-02-07T08:04:17.483" v="8811" actId="1035"/>
          <ac:spMkLst>
            <pc:docMk/>
            <pc:sldMk cId="4091089707" sldId="324"/>
            <ac:spMk id="93" creationId="{6631D181-A804-6EEB-4C47-FFCDCE26896C}"/>
          </ac:spMkLst>
        </pc:spChg>
        <pc:spChg chg="mod">
          <ac:chgData name="김민혁" userId="6bf72cab-5a06-4035-a817-984d53d3be52" providerId="ADAL" clId="{4CFE1184-2B2B-DE44-8B8C-567EC9498839}" dt="2025-02-07T08:04:17.483" v="8811" actId="1035"/>
          <ac:spMkLst>
            <pc:docMk/>
            <pc:sldMk cId="4091089707" sldId="324"/>
            <ac:spMk id="94" creationId="{456D37ED-B4CF-F66E-0FB4-2E126CDF9E24}"/>
          </ac:spMkLst>
        </pc:spChg>
        <pc:spChg chg="mod">
          <ac:chgData name="김민혁" userId="6bf72cab-5a06-4035-a817-984d53d3be52" providerId="ADAL" clId="{4CFE1184-2B2B-DE44-8B8C-567EC9498839}" dt="2025-02-07T08:04:37.025" v="8834" actId="1035"/>
          <ac:spMkLst>
            <pc:docMk/>
            <pc:sldMk cId="4091089707" sldId="324"/>
            <ac:spMk id="95" creationId="{30BCB644-9C96-F38E-A1A7-B76F0C5867D7}"/>
          </ac:spMkLst>
        </pc:spChg>
        <pc:spChg chg="add del mod">
          <ac:chgData name="김민혁" userId="6bf72cab-5a06-4035-a817-984d53d3be52" providerId="ADAL" clId="{4CFE1184-2B2B-DE44-8B8C-567EC9498839}" dt="2025-02-07T06:43:50.642" v="7023" actId="478"/>
          <ac:spMkLst>
            <pc:docMk/>
            <pc:sldMk cId="4091089707" sldId="324"/>
            <ac:spMk id="97" creationId="{92EB8299-B62E-6F8F-6065-E9E2FB115E6A}"/>
          </ac:spMkLst>
        </pc:spChg>
        <pc:grpChg chg="mod">
          <ac:chgData name="김민혁" userId="6bf72cab-5a06-4035-a817-984d53d3be52" providerId="ADAL" clId="{4CFE1184-2B2B-DE44-8B8C-567EC9498839}" dt="2025-02-07T06:44:26.487" v="7033" actId="1036"/>
          <ac:grpSpMkLst>
            <pc:docMk/>
            <pc:sldMk cId="4091089707" sldId="324"/>
            <ac:grpSpMk id="49" creationId="{4097523C-B96B-BEBD-32A6-037FFC541267}"/>
          </ac:grpSpMkLst>
        </pc:grpChg>
        <pc:grpChg chg="mod">
          <ac:chgData name="김민혁" userId="6bf72cab-5a06-4035-a817-984d53d3be52" providerId="ADAL" clId="{4CFE1184-2B2B-DE44-8B8C-567EC9498839}" dt="2025-02-07T06:44:26.487" v="7033" actId="1036"/>
          <ac:grpSpMkLst>
            <pc:docMk/>
            <pc:sldMk cId="4091089707" sldId="324"/>
            <ac:grpSpMk id="52" creationId="{8731CFDC-02F0-AE96-4AD4-FD1611F1CDDE}"/>
          </ac:grpSpMkLst>
        </pc:grpChg>
        <pc:grpChg chg="mod">
          <ac:chgData name="김민혁" userId="6bf72cab-5a06-4035-a817-984d53d3be52" providerId="ADAL" clId="{4CFE1184-2B2B-DE44-8B8C-567EC9498839}" dt="2025-02-07T06:44:26.487" v="7033" actId="1036"/>
          <ac:grpSpMkLst>
            <pc:docMk/>
            <pc:sldMk cId="4091089707" sldId="324"/>
            <ac:grpSpMk id="57" creationId="{0A4DC45D-D55A-0D63-193A-D777516C5AED}"/>
          </ac:grpSpMkLst>
        </pc:grpChg>
        <pc:grpChg chg="mod">
          <ac:chgData name="김민혁" userId="6bf72cab-5a06-4035-a817-984d53d3be52" providerId="ADAL" clId="{4CFE1184-2B2B-DE44-8B8C-567EC9498839}" dt="2025-02-07T06:44:26.487" v="7033" actId="1036"/>
          <ac:grpSpMkLst>
            <pc:docMk/>
            <pc:sldMk cId="4091089707" sldId="324"/>
            <ac:grpSpMk id="60" creationId="{A032D84C-7EE5-47FB-D5EB-4AF28A3DD5EF}"/>
          </ac:grpSpMkLst>
        </pc:grpChg>
        <pc:grpChg chg="mod">
          <ac:chgData name="김민혁" userId="6bf72cab-5a06-4035-a817-984d53d3be52" providerId="ADAL" clId="{4CFE1184-2B2B-DE44-8B8C-567EC9498839}" dt="2025-02-07T06:44:26.487" v="7033" actId="1036"/>
          <ac:grpSpMkLst>
            <pc:docMk/>
            <pc:sldMk cId="4091089707" sldId="324"/>
            <ac:grpSpMk id="63" creationId="{A04B6123-13CE-8412-6F6F-46862D79B063}"/>
          </ac:grpSpMkLst>
        </pc:grpChg>
        <pc:grpChg chg="mod">
          <ac:chgData name="김민혁" userId="6bf72cab-5a06-4035-a817-984d53d3be52" providerId="ADAL" clId="{4CFE1184-2B2B-DE44-8B8C-567EC9498839}" dt="2025-02-07T06:44:26.487" v="7033" actId="1036"/>
          <ac:grpSpMkLst>
            <pc:docMk/>
            <pc:sldMk cId="4091089707" sldId="324"/>
            <ac:grpSpMk id="68" creationId="{752E7F47-AC74-E13A-821B-459FF03B414B}"/>
          </ac:grpSpMkLst>
        </pc:grpChg>
        <pc:grpChg chg="mod">
          <ac:chgData name="김민혁" userId="6bf72cab-5a06-4035-a817-984d53d3be52" providerId="ADAL" clId="{4CFE1184-2B2B-DE44-8B8C-567EC9498839}" dt="2025-02-07T08:03:49.606" v="8794" actId="14100"/>
          <ac:grpSpMkLst>
            <pc:docMk/>
            <pc:sldMk cId="4091089707" sldId="324"/>
            <ac:grpSpMk id="80" creationId="{0460C73D-FD6B-52D8-35A2-2933DD933FC3}"/>
          </ac:grpSpMkLst>
        </pc:grpChg>
        <pc:grpChg chg="mod">
          <ac:chgData name="김민혁" userId="6bf72cab-5a06-4035-a817-984d53d3be52" providerId="ADAL" clId="{4CFE1184-2B2B-DE44-8B8C-567EC9498839}" dt="2025-02-07T07:41:54.053" v="8318" actId="1037"/>
          <ac:grpSpMkLst>
            <pc:docMk/>
            <pc:sldMk cId="4091089707" sldId="324"/>
            <ac:grpSpMk id="83" creationId="{5929B040-B657-BD39-2541-49EE3CD1BEBD}"/>
          </ac:grpSpMkLst>
        </pc:grpChg>
        <pc:grpChg chg="mod">
          <ac:chgData name="김민혁" userId="6bf72cab-5a06-4035-a817-984d53d3be52" providerId="ADAL" clId="{4CFE1184-2B2B-DE44-8B8C-567EC9498839}" dt="2025-02-07T07:41:54.053" v="8318" actId="1037"/>
          <ac:grpSpMkLst>
            <pc:docMk/>
            <pc:sldMk cId="4091089707" sldId="324"/>
            <ac:grpSpMk id="86" creationId="{E8AC5EF1-72F4-E706-ECC1-79AF639B36E7}"/>
          </ac:grpSpMkLst>
        </pc:grpChg>
        <pc:picChg chg="mod">
          <ac:chgData name="김민혁" userId="6bf72cab-5a06-4035-a817-984d53d3be52" providerId="ADAL" clId="{4CFE1184-2B2B-DE44-8B8C-567EC9498839}" dt="2025-02-07T06:44:26.487" v="7033" actId="1036"/>
          <ac:picMkLst>
            <pc:docMk/>
            <pc:sldMk cId="4091089707" sldId="324"/>
            <ac:picMk id="55" creationId="{E047217B-2C5C-5058-C925-2E7326E63738}"/>
          </ac:picMkLst>
        </pc:picChg>
        <pc:picChg chg="mod">
          <ac:chgData name="김민혁" userId="6bf72cab-5a06-4035-a817-984d53d3be52" providerId="ADAL" clId="{4CFE1184-2B2B-DE44-8B8C-567EC9498839}" dt="2025-02-07T06:44:26.487" v="7033" actId="1036"/>
          <ac:picMkLst>
            <pc:docMk/>
            <pc:sldMk cId="4091089707" sldId="324"/>
            <ac:picMk id="71" creationId="{70B57BD3-70B7-C17C-85F0-1C6600990450}"/>
          </ac:picMkLst>
        </pc:picChg>
        <pc:picChg chg="mod">
          <ac:chgData name="김민혁" userId="6bf72cab-5a06-4035-a817-984d53d3be52" providerId="ADAL" clId="{4CFE1184-2B2B-DE44-8B8C-567EC9498839}" dt="2025-02-07T06:44:26.487" v="7033" actId="1036"/>
          <ac:picMkLst>
            <pc:docMk/>
            <pc:sldMk cId="4091089707" sldId="324"/>
            <ac:picMk id="72" creationId="{B763AE0C-A6C0-2AD7-3216-486CE6F367BF}"/>
          </ac:picMkLst>
        </pc:picChg>
        <pc:picChg chg="mod">
          <ac:chgData name="김민혁" userId="6bf72cab-5a06-4035-a817-984d53d3be52" providerId="ADAL" clId="{4CFE1184-2B2B-DE44-8B8C-567EC9498839}" dt="2025-02-07T08:04:17.483" v="8811" actId="1035"/>
          <ac:picMkLst>
            <pc:docMk/>
            <pc:sldMk cId="4091089707" sldId="324"/>
            <ac:picMk id="96" creationId="{10987A9C-D2F8-94E1-B96B-B7CE08426F8B}"/>
          </ac:picMkLst>
        </pc:picChg>
        <pc:cxnChg chg="mod">
          <ac:chgData name="김민혁" userId="6bf72cab-5a06-4035-a817-984d53d3be52" providerId="ADAL" clId="{4CFE1184-2B2B-DE44-8B8C-567EC9498839}" dt="2025-02-07T06:45:53.753" v="7060" actId="14100"/>
          <ac:cxnSpMkLst>
            <pc:docMk/>
            <pc:sldMk cId="4091089707" sldId="324"/>
            <ac:cxnSpMk id="56" creationId="{1D0B6C86-BA88-F27F-DB09-48BA26DB0AEE}"/>
          </ac:cxnSpMkLst>
        </pc:cxnChg>
        <pc:cxnChg chg="mod">
          <ac:chgData name="김민혁" userId="6bf72cab-5a06-4035-a817-984d53d3be52" providerId="ADAL" clId="{4CFE1184-2B2B-DE44-8B8C-567EC9498839}" dt="2025-02-07T06:44:26.487" v="7033" actId="1036"/>
          <ac:cxnSpMkLst>
            <pc:docMk/>
            <pc:sldMk cId="4091089707" sldId="324"/>
            <ac:cxnSpMk id="66" creationId="{09758C4D-3D36-1175-767C-E815DA9FE91B}"/>
          </ac:cxnSpMkLst>
        </pc:cxnChg>
      </pc:sldChg>
      <pc:sldChg chg="addSp delSp modSp del mod ord">
        <pc:chgData name="김민혁" userId="6bf72cab-5a06-4035-a817-984d53d3be52" providerId="ADAL" clId="{4CFE1184-2B2B-DE44-8B8C-567EC9498839}" dt="2025-02-07T07:21:48.429" v="8201" actId="2696"/>
        <pc:sldMkLst>
          <pc:docMk/>
          <pc:sldMk cId="3983123284" sldId="325"/>
        </pc:sldMkLst>
        <pc:spChg chg="add mod">
          <ac:chgData name="김민혁" userId="6bf72cab-5a06-4035-a817-984d53d3be52" providerId="ADAL" clId="{4CFE1184-2B2B-DE44-8B8C-567EC9498839}" dt="2025-02-07T07:07:57.752" v="7902" actId="1076"/>
          <ac:spMkLst>
            <pc:docMk/>
            <pc:sldMk cId="3983123284" sldId="325"/>
            <ac:spMk id="5" creationId="{30C6D4C0-61B3-9426-CC91-CAB0A12668BC}"/>
          </ac:spMkLst>
        </pc:spChg>
        <pc:spChg chg="add mod">
          <ac:chgData name="김민혁" userId="6bf72cab-5a06-4035-a817-984d53d3be52" providerId="ADAL" clId="{4CFE1184-2B2B-DE44-8B8C-567EC9498839}" dt="2025-02-07T07:08:02.330" v="7903" actId="478"/>
          <ac:spMkLst>
            <pc:docMk/>
            <pc:sldMk cId="3983123284" sldId="325"/>
            <ac:spMk id="7" creationId="{47656963-F7C8-93A9-C29B-33E402AFD9A4}"/>
          </ac:spMkLst>
        </pc:spChg>
        <pc:spChg chg="add mod">
          <ac:chgData name="김민혁" userId="6bf72cab-5a06-4035-a817-984d53d3be52" providerId="ADAL" clId="{4CFE1184-2B2B-DE44-8B8C-567EC9498839}" dt="2025-02-07T07:08:11.911" v="7908" actId="20577"/>
          <ac:spMkLst>
            <pc:docMk/>
            <pc:sldMk cId="3983123284" sldId="325"/>
            <ac:spMk id="8" creationId="{01D90176-7BBE-87F4-B052-F4145C01016C}"/>
          </ac:spMkLst>
        </pc:spChg>
        <pc:spChg chg="del">
          <ac:chgData name="김민혁" userId="6bf72cab-5a06-4035-a817-984d53d3be52" providerId="ADAL" clId="{4CFE1184-2B2B-DE44-8B8C-567EC9498839}" dt="2025-02-07T07:08:02.330" v="7903" actId="478"/>
          <ac:spMkLst>
            <pc:docMk/>
            <pc:sldMk cId="3983123284" sldId="325"/>
            <ac:spMk id="10" creationId="{AED616C2-2DAC-AE57-BEC5-6839FC54F9C6}"/>
          </ac:spMkLst>
        </pc:spChg>
      </pc:sldChg>
      <pc:sldChg chg="ord">
        <pc:chgData name="김민혁" userId="6bf72cab-5a06-4035-a817-984d53d3be52" providerId="ADAL" clId="{4CFE1184-2B2B-DE44-8B8C-567EC9498839}" dt="2025-02-07T06:53:29.952" v="7448" actId="20578"/>
        <pc:sldMkLst>
          <pc:docMk/>
          <pc:sldMk cId="1433546608" sldId="326"/>
        </pc:sldMkLst>
      </pc:sldChg>
      <pc:sldChg chg="addSp delSp modSp new mod">
        <pc:chgData name="김민혁" userId="6bf72cab-5a06-4035-a817-984d53d3be52" providerId="ADAL" clId="{4CFE1184-2B2B-DE44-8B8C-567EC9498839}" dt="2025-02-07T07:07:51.107" v="7899" actId="20577"/>
        <pc:sldMkLst>
          <pc:docMk/>
          <pc:sldMk cId="2840413975" sldId="327"/>
        </pc:sldMkLst>
        <pc:spChg chg="mod">
          <ac:chgData name="김민혁" userId="6bf72cab-5a06-4035-a817-984d53d3be52" providerId="ADAL" clId="{4CFE1184-2B2B-DE44-8B8C-567EC9498839}" dt="2025-02-07T06:52:05.535" v="7218" actId="20577"/>
          <ac:spMkLst>
            <pc:docMk/>
            <pc:sldMk cId="2840413975" sldId="327"/>
            <ac:spMk id="2" creationId="{715CC0D9-7B1F-A1CA-837D-19C5FCC60D18}"/>
          </ac:spMkLst>
        </pc:spChg>
        <pc:spChg chg="del">
          <ac:chgData name="김민혁" userId="6bf72cab-5a06-4035-a817-984d53d3be52" providerId="ADAL" clId="{4CFE1184-2B2B-DE44-8B8C-567EC9498839}" dt="2025-02-07T06:51:46.185" v="7147" actId="478"/>
          <ac:spMkLst>
            <pc:docMk/>
            <pc:sldMk cId="2840413975" sldId="327"/>
            <ac:spMk id="3" creationId="{32C932EF-6C02-51A8-99C5-020F952FF282}"/>
          </ac:spMkLst>
        </pc:spChg>
        <pc:spChg chg="del">
          <ac:chgData name="김민혁" userId="6bf72cab-5a06-4035-a817-984d53d3be52" providerId="ADAL" clId="{4CFE1184-2B2B-DE44-8B8C-567EC9498839}" dt="2025-02-07T06:51:46.185" v="7147" actId="478"/>
          <ac:spMkLst>
            <pc:docMk/>
            <pc:sldMk cId="2840413975" sldId="327"/>
            <ac:spMk id="4" creationId="{F0668209-FC26-2603-D4DC-8AC9EA24B9E2}"/>
          </ac:spMkLst>
        </pc:spChg>
        <pc:spChg chg="del">
          <ac:chgData name="김민혁" userId="6bf72cab-5a06-4035-a817-984d53d3be52" providerId="ADAL" clId="{4CFE1184-2B2B-DE44-8B8C-567EC9498839}" dt="2025-02-07T06:51:46.185" v="7147" actId="478"/>
          <ac:spMkLst>
            <pc:docMk/>
            <pc:sldMk cId="2840413975" sldId="327"/>
            <ac:spMk id="5" creationId="{5C4209DB-AD4B-C409-33F5-19D0F5A9DA4D}"/>
          </ac:spMkLst>
        </pc:spChg>
        <pc:spChg chg="del">
          <ac:chgData name="김민혁" userId="6bf72cab-5a06-4035-a817-984d53d3be52" providerId="ADAL" clId="{4CFE1184-2B2B-DE44-8B8C-567EC9498839}" dt="2025-02-07T06:51:46.185" v="7147" actId="478"/>
          <ac:spMkLst>
            <pc:docMk/>
            <pc:sldMk cId="2840413975" sldId="327"/>
            <ac:spMk id="6" creationId="{82955652-8978-9171-408A-9D8F8BF6BFAB}"/>
          </ac:spMkLst>
        </pc:spChg>
        <pc:spChg chg="del">
          <ac:chgData name="김민혁" userId="6bf72cab-5a06-4035-a817-984d53d3be52" providerId="ADAL" clId="{4CFE1184-2B2B-DE44-8B8C-567EC9498839}" dt="2025-02-07T06:51:46.185" v="7147" actId="478"/>
          <ac:spMkLst>
            <pc:docMk/>
            <pc:sldMk cId="2840413975" sldId="327"/>
            <ac:spMk id="7" creationId="{620C9814-8658-4A4D-925C-5875D29FFDAB}"/>
          </ac:spMkLst>
        </pc:spChg>
        <pc:spChg chg="del">
          <ac:chgData name="김민혁" userId="6bf72cab-5a06-4035-a817-984d53d3be52" providerId="ADAL" clId="{4CFE1184-2B2B-DE44-8B8C-567EC9498839}" dt="2025-02-07T06:51:46.185" v="7147" actId="478"/>
          <ac:spMkLst>
            <pc:docMk/>
            <pc:sldMk cId="2840413975" sldId="327"/>
            <ac:spMk id="8" creationId="{9DB8BB43-67E6-D1B9-269E-3ED5DDC60F35}"/>
          </ac:spMkLst>
        </pc:spChg>
        <pc:spChg chg="add mod">
          <ac:chgData name="김민혁" userId="6bf72cab-5a06-4035-a817-984d53d3be52" providerId="ADAL" clId="{4CFE1184-2B2B-DE44-8B8C-567EC9498839}" dt="2025-02-07T06:52:52.945" v="7445" actId="207"/>
          <ac:spMkLst>
            <pc:docMk/>
            <pc:sldMk cId="2840413975" sldId="327"/>
            <ac:spMk id="16" creationId="{A66AD687-2F05-3B57-324F-76C1C10D3F69}"/>
          </ac:spMkLst>
        </pc:spChg>
        <pc:spChg chg="add mod">
          <ac:chgData name="김민혁" userId="6bf72cab-5a06-4035-a817-984d53d3be52" providerId="ADAL" clId="{4CFE1184-2B2B-DE44-8B8C-567EC9498839}" dt="2025-02-07T06:52:52.945" v="7445" actId="207"/>
          <ac:spMkLst>
            <pc:docMk/>
            <pc:sldMk cId="2840413975" sldId="327"/>
            <ac:spMk id="17" creationId="{8BBC23DF-DF9C-3EB1-1D37-330189A5C4E3}"/>
          </ac:spMkLst>
        </pc:spChg>
        <pc:spChg chg="add mod">
          <ac:chgData name="김민혁" userId="6bf72cab-5a06-4035-a817-984d53d3be52" providerId="ADAL" clId="{4CFE1184-2B2B-DE44-8B8C-567EC9498839}" dt="2025-02-07T06:51:47.029" v="7148"/>
          <ac:spMkLst>
            <pc:docMk/>
            <pc:sldMk cId="2840413975" sldId="327"/>
            <ac:spMk id="18" creationId="{A385D031-BFE3-9A0C-1AC0-2C4D1399B483}"/>
          </ac:spMkLst>
        </pc:spChg>
        <pc:spChg chg="add mod">
          <ac:chgData name="김민혁" userId="6bf72cab-5a06-4035-a817-984d53d3be52" providerId="ADAL" clId="{4CFE1184-2B2B-DE44-8B8C-567EC9498839}" dt="2025-02-07T06:52:38.688" v="7329" actId="20577"/>
          <ac:spMkLst>
            <pc:docMk/>
            <pc:sldMk cId="2840413975" sldId="327"/>
            <ac:spMk id="19" creationId="{94203583-BEB4-9336-D831-CF398539E0C9}"/>
          </ac:spMkLst>
        </pc:spChg>
        <pc:spChg chg="add mod">
          <ac:chgData name="김민혁" userId="6bf72cab-5a06-4035-a817-984d53d3be52" providerId="ADAL" clId="{4CFE1184-2B2B-DE44-8B8C-567EC9498839}" dt="2025-02-07T07:07:51.107" v="7899" actId="20577"/>
          <ac:spMkLst>
            <pc:docMk/>
            <pc:sldMk cId="2840413975" sldId="327"/>
            <ac:spMk id="20" creationId="{2D45074B-588E-D7FC-5A60-7D3C8A0360CB}"/>
          </ac:spMkLst>
        </pc:spChg>
        <pc:picChg chg="add mod">
          <ac:chgData name="김민혁" userId="6bf72cab-5a06-4035-a817-984d53d3be52" providerId="ADAL" clId="{4CFE1184-2B2B-DE44-8B8C-567EC9498839}" dt="2025-02-07T06:52:52.945" v="7445" actId="207"/>
          <ac:picMkLst>
            <pc:docMk/>
            <pc:sldMk cId="2840413975" sldId="327"/>
            <ac:picMk id="9" creationId="{AA70CDE8-13A7-D3A2-49B7-C1CA9458D288}"/>
          </ac:picMkLst>
        </pc:picChg>
        <pc:picChg chg="add mod">
          <ac:chgData name="김민혁" userId="6bf72cab-5a06-4035-a817-984d53d3be52" providerId="ADAL" clId="{4CFE1184-2B2B-DE44-8B8C-567EC9498839}" dt="2025-02-07T06:52:52.945" v="7445" actId="207"/>
          <ac:picMkLst>
            <pc:docMk/>
            <pc:sldMk cId="2840413975" sldId="327"/>
            <ac:picMk id="10" creationId="{04E9F665-9D2B-2E72-8D71-2054D6EA7731}"/>
          </ac:picMkLst>
        </pc:picChg>
        <pc:picChg chg="add mod">
          <ac:chgData name="김민혁" userId="6bf72cab-5a06-4035-a817-984d53d3be52" providerId="ADAL" clId="{4CFE1184-2B2B-DE44-8B8C-567EC9498839}" dt="2025-02-07T06:52:52.945" v="7445" actId="207"/>
          <ac:picMkLst>
            <pc:docMk/>
            <pc:sldMk cId="2840413975" sldId="327"/>
            <ac:picMk id="11" creationId="{C333F99E-E4D2-A910-62B8-749B15504250}"/>
          </ac:picMkLst>
        </pc:picChg>
        <pc:picChg chg="add mod">
          <ac:chgData name="김민혁" userId="6bf72cab-5a06-4035-a817-984d53d3be52" providerId="ADAL" clId="{4CFE1184-2B2B-DE44-8B8C-567EC9498839}" dt="2025-02-07T06:51:47.029" v="7148"/>
          <ac:picMkLst>
            <pc:docMk/>
            <pc:sldMk cId="2840413975" sldId="327"/>
            <ac:picMk id="12" creationId="{464EFD78-5EE2-10A4-292B-272403211195}"/>
          </ac:picMkLst>
        </pc:picChg>
        <pc:picChg chg="add mod">
          <ac:chgData name="김민혁" userId="6bf72cab-5a06-4035-a817-984d53d3be52" providerId="ADAL" clId="{4CFE1184-2B2B-DE44-8B8C-567EC9498839}" dt="2025-02-07T06:51:47.029" v="7148"/>
          <ac:picMkLst>
            <pc:docMk/>
            <pc:sldMk cId="2840413975" sldId="327"/>
            <ac:picMk id="13" creationId="{64BD824C-0BB5-6B4E-A16F-1D2BF5ECF240}"/>
          </ac:picMkLst>
        </pc:picChg>
        <pc:picChg chg="add mod">
          <ac:chgData name="김민혁" userId="6bf72cab-5a06-4035-a817-984d53d3be52" providerId="ADAL" clId="{4CFE1184-2B2B-DE44-8B8C-567EC9498839}" dt="2025-02-07T06:52:52.945" v="7445" actId="207"/>
          <ac:picMkLst>
            <pc:docMk/>
            <pc:sldMk cId="2840413975" sldId="327"/>
            <ac:picMk id="14" creationId="{C8070064-1CDD-8C1C-8E96-CF513FBC9903}"/>
          </ac:picMkLst>
        </pc:picChg>
        <pc:picChg chg="add mod">
          <ac:chgData name="김민혁" userId="6bf72cab-5a06-4035-a817-984d53d3be52" providerId="ADAL" clId="{4CFE1184-2B2B-DE44-8B8C-567EC9498839}" dt="2025-02-07T06:52:52.945" v="7445" actId="207"/>
          <ac:picMkLst>
            <pc:docMk/>
            <pc:sldMk cId="2840413975" sldId="327"/>
            <ac:picMk id="15" creationId="{1FB24E53-F5F5-106D-ED29-C5BD567F8CBC}"/>
          </ac:picMkLst>
        </pc:picChg>
      </pc:sldChg>
      <pc:sldChg chg="modSp new mod">
        <pc:chgData name="김민혁" userId="6bf72cab-5a06-4035-a817-984d53d3be52" providerId="ADAL" clId="{4CFE1184-2B2B-DE44-8B8C-567EC9498839}" dt="2025-02-07T06:55:57.788" v="7576" actId="27636"/>
        <pc:sldMkLst>
          <pc:docMk/>
          <pc:sldMk cId="3719126383" sldId="328"/>
        </pc:sldMkLst>
        <pc:spChg chg="mod">
          <ac:chgData name="김민혁" userId="6bf72cab-5a06-4035-a817-984d53d3be52" providerId="ADAL" clId="{4CFE1184-2B2B-DE44-8B8C-567EC9498839}" dt="2025-02-07T06:55:57.788" v="7576" actId="27636"/>
          <ac:spMkLst>
            <pc:docMk/>
            <pc:sldMk cId="3719126383" sldId="328"/>
            <ac:spMk id="8" creationId="{B4852236-3536-D971-B4B2-B347E0D7C75D}"/>
          </ac:spMkLst>
        </pc:spChg>
      </pc:sldChg>
      <pc:sldChg chg="addSp delSp modSp new mod ord">
        <pc:chgData name="김민혁" userId="6bf72cab-5a06-4035-a817-984d53d3be52" providerId="ADAL" clId="{4CFE1184-2B2B-DE44-8B8C-567EC9498839}" dt="2025-02-07T08:31:07.741" v="9311" actId="554"/>
        <pc:sldMkLst>
          <pc:docMk/>
          <pc:sldMk cId="2534632660" sldId="329"/>
        </pc:sldMkLst>
        <pc:spChg chg="mod">
          <ac:chgData name="김민혁" userId="6bf72cab-5a06-4035-a817-984d53d3be52" providerId="ADAL" clId="{4CFE1184-2B2B-DE44-8B8C-567EC9498839}" dt="2025-02-07T06:54:39.401" v="7496" actId="20577"/>
          <ac:spMkLst>
            <pc:docMk/>
            <pc:sldMk cId="2534632660" sldId="329"/>
            <ac:spMk id="2" creationId="{B9D10284-845F-E0D6-0FFA-2E034231D2A2}"/>
          </ac:spMkLst>
        </pc:spChg>
        <pc:spChg chg="mod">
          <ac:chgData name="김민혁" userId="6bf72cab-5a06-4035-a817-984d53d3be52" providerId="ADAL" clId="{4CFE1184-2B2B-DE44-8B8C-567EC9498839}" dt="2025-02-07T06:54:53.007" v="7564" actId="122"/>
          <ac:spMkLst>
            <pc:docMk/>
            <pc:sldMk cId="2534632660" sldId="329"/>
            <ac:spMk id="3" creationId="{0497AF59-1033-1593-5062-0B1AF50E2C2B}"/>
          </ac:spMkLst>
        </pc:spChg>
        <pc:spChg chg="del">
          <ac:chgData name="김민혁" userId="6bf72cab-5a06-4035-a817-984d53d3be52" providerId="ADAL" clId="{4CFE1184-2B2B-DE44-8B8C-567EC9498839}" dt="2025-02-07T06:54:58.689" v="7565" actId="478"/>
          <ac:spMkLst>
            <pc:docMk/>
            <pc:sldMk cId="2534632660" sldId="329"/>
            <ac:spMk id="4" creationId="{91FFE4A8-3FBF-1E82-337B-780116661006}"/>
          </ac:spMkLst>
        </pc:spChg>
        <pc:spChg chg="add mod">
          <ac:chgData name="김민혁" userId="6bf72cab-5a06-4035-a817-984d53d3be52" providerId="ADAL" clId="{4CFE1184-2B2B-DE44-8B8C-567EC9498839}" dt="2025-02-07T08:21:13.015" v="9207" actId="14100"/>
          <ac:spMkLst>
            <pc:docMk/>
            <pc:sldMk cId="2534632660" sldId="329"/>
            <ac:spMk id="4" creationId="{C62D020D-42DC-754B-E585-5DCC5F23AAA1}"/>
          </ac:spMkLst>
        </pc:spChg>
        <pc:spChg chg="add del mod">
          <ac:chgData name="김민혁" userId="6bf72cab-5a06-4035-a817-984d53d3be52" providerId="ADAL" clId="{4CFE1184-2B2B-DE44-8B8C-567EC9498839}" dt="2025-02-07T08:21:21.156" v="9209" actId="478"/>
          <ac:spMkLst>
            <pc:docMk/>
            <pc:sldMk cId="2534632660" sldId="329"/>
            <ac:spMk id="5" creationId="{1893D2B7-0C88-E1B1-2290-8806E96A4101}"/>
          </ac:spMkLst>
        </pc:spChg>
        <pc:spChg chg="del">
          <ac:chgData name="김민혁" userId="6bf72cab-5a06-4035-a817-984d53d3be52" providerId="ADAL" clId="{4CFE1184-2B2B-DE44-8B8C-567EC9498839}" dt="2025-02-07T06:54:58.689" v="7565" actId="478"/>
          <ac:spMkLst>
            <pc:docMk/>
            <pc:sldMk cId="2534632660" sldId="329"/>
            <ac:spMk id="5" creationId="{5D9AEA36-7686-3D10-9999-2A8842D10572}"/>
          </ac:spMkLst>
        </pc:spChg>
        <pc:spChg chg="del">
          <ac:chgData name="김민혁" userId="6bf72cab-5a06-4035-a817-984d53d3be52" providerId="ADAL" clId="{4CFE1184-2B2B-DE44-8B8C-567EC9498839}" dt="2025-02-07T06:54:58.689" v="7565" actId="478"/>
          <ac:spMkLst>
            <pc:docMk/>
            <pc:sldMk cId="2534632660" sldId="329"/>
            <ac:spMk id="6" creationId="{291C52A7-3E9B-40A4-8D72-25288F46CE9E}"/>
          </ac:spMkLst>
        </pc:spChg>
        <pc:spChg chg="add mod">
          <ac:chgData name="김민혁" userId="6bf72cab-5a06-4035-a817-984d53d3be52" providerId="ADAL" clId="{4CFE1184-2B2B-DE44-8B8C-567EC9498839}" dt="2025-02-07T08:22:15.191" v="9223" actId="14100"/>
          <ac:spMkLst>
            <pc:docMk/>
            <pc:sldMk cId="2534632660" sldId="329"/>
            <ac:spMk id="6" creationId="{29D3330B-EF6D-2F2C-EB60-83EE94D23D36}"/>
          </ac:spMkLst>
        </pc:spChg>
        <pc:spChg chg="add mod">
          <ac:chgData name="김민혁" userId="6bf72cab-5a06-4035-a817-984d53d3be52" providerId="ADAL" clId="{4CFE1184-2B2B-DE44-8B8C-567EC9498839}" dt="2025-02-07T08:22:18.392" v="9224" actId="14100"/>
          <ac:spMkLst>
            <pc:docMk/>
            <pc:sldMk cId="2534632660" sldId="329"/>
            <ac:spMk id="7" creationId="{5F107978-372A-53AC-3C46-05A67D049DB1}"/>
          </ac:spMkLst>
        </pc:spChg>
        <pc:spChg chg="del">
          <ac:chgData name="김민혁" userId="6bf72cab-5a06-4035-a817-984d53d3be52" providerId="ADAL" clId="{4CFE1184-2B2B-DE44-8B8C-567EC9498839}" dt="2025-02-07T06:54:58.689" v="7565" actId="478"/>
          <ac:spMkLst>
            <pc:docMk/>
            <pc:sldMk cId="2534632660" sldId="329"/>
            <ac:spMk id="7" creationId="{8F2ABE2C-4434-4541-4DE7-45835CD9E3B2}"/>
          </ac:spMkLst>
        </pc:spChg>
        <pc:spChg chg="add mod">
          <ac:chgData name="김민혁" userId="6bf72cab-5a06-4035-a817-984d53d3be52" providerId="ADAL" clId="{4CFE1184-2B2B-DE44-8B8C-567EC9498839}" dt="2025-02-07T08:27:29.449" v="9276" actId="692"/>
          <ac:spMkLst>
            <pc:docMk/>
            <pc:sldMk cId="2534632660" sldId="329"/>
            <ac:spMk id="8" creationId="{6B7F57DB-5E89-1EAB-1BCE-10B2712E1A8C}"/>
          </ac:spMkLst>
        </pc:spChg>
        <pc:spChg chg="del">
          <ac:chgData name="김민혁" userId="6bf72cab-5a06-4035-a817-984d53d3be52" providerId="ADAL" clId="{4CFE1184-2B2B-DE44-8B8C-567EC9498839}" dt="2025-02-07T06:54:58.689" v="7565" actId="478"/>
          <ac:spMkLst>
            <pc:docMk/>
            <pc:sldMk cId="2534632660" sldId="329"/>
            <ac:spMk id="8" creationId="{91AD56D8-8091-F695-5D61-9193DDC91A73}"/>
          </ac:spMkLst>
        </pc:spChg>
        <pc:spChg chg="add del mod">
          <ac:chgData name="김민혁" userId="6bf72cab-5a06-4035-a817-984d53d3be52" providerId="ADAL" clId="{4CFE1184-2B2B-DE44-8B8C-567EC9498839}" dt="2025-02-07T08:23:43.416" v="9238" actId="478"/>
          <ac:spMkLst>
            <pc:docMk/>
            <pc:sldMk cId="2534632660" sldId="329"/>
            <ac:spMk id="9" creationId="{B905E7C6-9F32-D2C6-7D84-B46B464DEE55}"/>
          </ac:spMkLst>
        </pc:spChg>
        <pc:spChg chg="add mod">
          <ac:chgData name="김민혁" userId="6bf72cab-5a06-4035-a817-984d53d3be52" providerId="ADAL" clId="{4CFE1184-2B2B-DE44-8B8C-567EC9498839}" dt="2025-02-07T08:26:57.766" v="9272" actId="14100"/>
          <ac:spMkLst>
            <pc:docMk/>
            <pc:sldMk cId="2534632660" sldId="329"/>
            <ac:spMk id="10" creationId="{29417139-D0E0-26D9-1820-D84F03E57EC2}"/>
          </ac:spMkLst>
        </pc:spChg>
        <pc:spChg chg="add del mod">
          <ac:chgData name="김민혁" userId="6bf72cab-5a06-4035-a817-984d53d3be52" providerId="ADAL" clId="{4CFE1184-2B2B-DE44-8B8C-567EC9498839}" dt="2025-02-07T06:55:44.466" v="7570" actId="478"/>
          <ac:spMkLst>
            <pc:docMk/>
            <pc:sldMk cId="2534632660" sldId="329"/>
            <ac:spMk id="10" creationId="{EB6008D2-219F-B127-2FE4-295F0154118C}"/>
          </ac:spMkLst>
        </pc:spChg>
        <pc:spChg chg="add del">
          <ac:chgData name="김민혁" userId="6bf72cab-5a06-4035-a817-984d53d3be52" providerId="ADAL" clId="{4CFE1184-2B2B-DE44-8B8C-567EC9498839}" dt="2025-02-07T06:55:55.459" v="7572" actId="478"/>
          <ac:spMkLst>
            <pc:docMk/>
            <pc:sldMk cId="2534632660" sldId="329"/>
            <ac:spMk id="12" creationId="{9366DD25-0002-ABC0-B79B-0FD44D2CE171}"/>
          </ac:spMkLst>
        </pc:spChg>
        <pc:spChg chg="add mod">
          <ac:chgData name="김민혁" userId="6bf72cab-5a06-4035-a817-984d53d3be52" providerId="ADAL" clId="{4CFE1184-2B2B-DE44-8B8C-567EC9498839}" dt="2025-02-07T06:56:48.998" v="7611" actId="1076"/>
          <ac:spMkLst>
            <pc:docMk/>
            <pc:sldMk cId="2534632660" sldId="329"/>
            <ac:spMk id="13" creationId="{9D550611-BAA1-69C7-ED63-FD0CE928859D}"/>
          </ac:spMkLst>
        </pc:spChg>
        <pc:spChg chg="add mod">
          <ac:chgData name="김민혁" userId="6bf72cab-5a06-4035-a817-984d53d3be52" providerId="ADAL" clId="{4CFE1184-2B2B-DE44-8B8C-567EC9498839}" dt="2025-02-07T08:24:33.784" v="9245" actId="207"/>
          <ac:spMkLst>
            <pc:docMk/>
            <pc:sldMk cId="2534632660" sldId="329"/>
            <ac:spMk id="14" creationId="{5E0E7FDC-727C-9206-BBCD-9C8F025AD7BC}"/>
          </ac:spMkLst>
        </pc:spChg>
        <pc:spChg chg="add del mod">
          <ac:chgData name="김민혁" userId="6bf72cab-5a06-4035-a817-984d53d3be52" providerId="ADAL" clId="{4CFE1184-2B2B-DE44-8B8C-567EC9498839}" dt="2025-02-07T06:56:50.705" v="7613" actId="478"/>
          <ac:spMkLst>
            <pc:docMk/>
            <pc:sldMk cId="2534632660" sldId="329"/>
            <ac:spMk id="15" creationId="{9801B4C0-5E69-3E10-9429-A318C9D091EA}"/>
          </ac:spMkLst>
        </pc:spChg>
        <pc:spChg chg="add mod">
          <ac:chgData name="김민혁" userId="6bf72cab-5a06-4035-a817-984d53d3be52" providerId="ADAL" clId="{4CFE1184-2B2B-DE44-8B8C-567EC9498839}" dt="2025-02-07T08:28:20.666" v="9280" actId="207"/>
          <ac:spMkLst>
            <pc:docMk/>
            <pc:sldMk cId="2534632660" sldId="329"/>
            <ac:spMk id="16" creationId="{8BF0C1FD-082C-8DC7-5D2E-44A1FB971BB4}"/>
          </ac:spMkLst>
        </pc:spChg>
        <pc:spChg chg="add mod">
          <ac:chgData name="김민혁" userId="6bf72cab-5a06-4035-a817-984d53d3be52" providerId="ADAL" clId="{4CFE1184-2B2B-DE44-8B8C-567EC9498839}" dt="2025-02-07T08:28:24.263" v="9281" actId="207"/>
          <ac:spMkLst>
            <pc:docMk/>
            <pc:sldMk cId="2534632660" sldId="329"/>
            <ac:spMk id="17" creationId="{99BEDBB3-4F76-0E65-A99E-F5F1D73B0664}"/>
          </ac:spMkLst>
        </pc:spChg>
        <pc:spChg chg="add mod">
          <ac:chgData name="김민혁" userId="6bf72cab-5a06-4035-a817-984d53d3be52" providerId="ADAL" clId="{4CFE1184-2B2B-DE44-8B8C-567EC9498839}" dt="2025-02-07T08:22:34.446" v="9227" actId="1076"/>
          <ac:spMkLst>
            <pc:docMk/>
            <pc:sldMk cId="2534632660" sldId="329"/>
            <ac:spMk id="18" creationId="{8D665D6B-C521-1663-3375-FBA4C8186942}"/>
          </ac:spMkLst>
        </pc:spChg>
        <pc:spChg chg="add mod">
          <ac:chgData name="김민혁" userId="6bf72cab-5a06-4035-a817-984d53d3be52" providerId="ADAL" clId="{4CFE1184-2B2B-DE44-8B8C-567EC9498839}" dt="2025-02-07T08:22:30.147" v="9226" actId="1076"/>
          <ac:spMkLst>
            <pc:docMk/>
            <pc:sldMk cId="2534632660" sldId="329"/>
            <ac:spMk id="19" creationId="{E196DCEC-1C4C-A2DB-0424-3BAA6419B06A}"/>
          </ac:spMkLst>
        </pc:spChg>
        <pc:spChg chg="add mod">
          <ac:chgData name="김민혁" userId="6bf72cab-5a06-4035-a817-984d53d3be52" providerId="ADAL" clId="{4CFE1184-2B2B-DE44-8B8C-567EC9498839}" dt="2025-02-07T08:28:11.383" v="9279" actId="207"/>
          <ac:spMkLst>
            <pc:docMk/>
            <pc:sldMk cId="2534632660" sldId="329"/>
            <ac:spMk id="20" creationId="{363E6175-3DE3-8D52-F5D6-B53D013FCA6A}"/>
          </ac:spMkLst>
        </pc:spChg>
        <pc:spChg chg="add mod">
          <ac:chgData name="김민혁" userId="6bf72cab-5a06-4035-a817-984d53d3be52" providerId="ADAL" clId="{4CFE1184-2B2B-DE44-8B8C-567EC9498839}" dt="2025-02-07T08:30:49.956" v="9310" actId="554"/>
          <ac:spMkLst>
            <pc:docMk/>
            <pc:sldMk cId="2534632660" sldId="329"/>
            <ac:spMk id="22" creationId="{E694E2D0-41B5-5788-78A2-D1ACBF2856C5}"/>
          </ac:spMkLst>
        </pc:spChg>
        <pc:spChg chg="add mod">
          <ac:chgData name="김민혁" userId="6bf72cab-5a06-4035-a817-984d53d3be52" providerId="ADAL" clId="{4CFE1184-2B2B-DE44-8B8C-567EC9498839}" dt="2025-02-07T08:31:07.741" v="9311" actId="554"/>
          <ac:spMkLst>
            <pc:docMk/>
            <pc:sldMk cId="2534632660" sldId="329"/>
            <ac:spMk id="23" creationId="{3CFD2DE8-FE03-D0F3-920C-822C4A5443CE}"/>
          </ac:spMkLst>
        </pc:spChg>
        <pc:spChg chg="add mod">
          <ac:chgData name="김민혁" userId="6bf72cab-5a06-4035-a817-984d53d3be52" providerId="ADAL" clId="{4CFE1184-2B2B-DE44-8B8C-567EC9498839}" dt="2025-02-07T08:31:07.741" v="9311" actId="554"/>
          <ac:spMkLst>
            <pc:docMk/>
            <pc:sldMk cId="2534632660" sldId="329"/>
            <ac:spMk id="24" creationId="{384CF873-87AB-C1B5-613A-ED22390984AB}"/>
          </ac:spMkLst>
        </pc:spChg>
        <pc:spChg chg="add mod">
          <ac:chgData name="김민혁" userId="6bf72cab-5a06-4035-a817-984d53d3be52" providerId="ADAL" clId="{4CFE1184-2B2B-DE44-8B8C-567EC9498839}" dt="2025-02-07T08:30:49.956" v="9310" actId="554"/>
          <ac:spMkLst>
            <pc:docMk/>
            <pc:sldMk cId="2534632660" sldId="329"/>
            <ac:spMk id="26" creationId="{CE3BA9B8-1FC2-4E99-5200-762347129B5F}"/>
          </ac:spMkLst>
        </pc:spChg>
        <pc:spChg chg="add mod">
          <ac:chgData name="김민혁" userId="6bf72cab-5a06-4035-a817-984d53d3be52" providerId="ADAL" clId="{4CFE1184-2B2B-DE44-8B8C-567EC9498839}" dt="2025-02-07T08:27:49.470" v="9277" actId="207"/>
          <ac:spMkLst>
            <pc:docMk/>
            <pc:sldMk cId="2534632660" sldId="329"/>
            <ac:spMk id="27" creationId="{E9B55C5E-D36F-F7EC-9B7B-6F1D3AFFDD55}"/>
          </ac:spMkLst>
        </pc:spChg>
        <pc:spChg chg="add mod">
          <ac:chgData name="김민혁" userId="6bf72cab-5a06-4035-a817-984d53d3be52" providerId="ADAL" clId="{4CFE1184-2B2B-DE44-8B8C-567EC9498839}" dt="2025-02-07T08:31:07.741" v="9311" actId="554"/>
          <ac:spMkLst>
            <pc:docMk/>
            <pc:sldMk cId="2534632660" sldId="329"/>
            <ac:spMk id="28" creationId="{C3782C9B-0117-2235-5728-665811F364E5}"/>
          </ac:spMkLst>
        </pc:spChg>
        <pc:spChg chg="add mod">
          <ac:chgData name="김민혁" userId="6bf72cab-5a06-4035-a817-984d53d3be52" providerId="ADAL" clId="{4CFE1184-2B2B-DE44-8B8C-567EC9498839}" dt="2025-02-07T08:31:07.741" v="9311" actId="554"/>
          <ac:spMkLst>
            <pc:docMk/>
            <pc:sldMk cId="2534632660" sldId="329"/>
            <ac:spMk id="29" creationId="{CC8B78B2-3120-674B-8C52-7CBEDC25473A}"/>
          </ac:spMkLst>
        </pc:spChg>
        <pc:spChg chg="add mod">
          <ac:chgData name="김민혁" userId="6bf72cab-5a06-4035-a817-984d53d3be52" providerId="ADAL" clId="{4CFE1184-2B2B-DE44-8B8C-567EC9498839}" dt="2025-02-07T08:30:49.956" v="9310" actId="554"/>
          <ac:spMkLst>
            <pc:docMk/>
            <pc:sldMk cId="2534632660" sldId="329"/>
            <ac:spMk id="31" creationId="{35D5B617-7BB1-A779-B00B-F2F56961A6FD}"/>
          </ac:spMkLst>
        </pc:spChg>
        <pc:spChg chg="add mod">
          <ac:chgData name="김민혁" userId="6bf72cab-5a06-4035-a817-984d53d3be52" providerId="ADAL" clId="{4CFE1184-2B2B-DE44-8B8C-567EC9498839}" dt="2025-02-07T08:30:49.956" v="9310" actId="554"/>
          <ac:spMkLst>
            <pc:docMk/>
            <pc:sldMk cId="2534632660" sldId="329"/>
            <ac:spMk id="33" creationId="{6548ED6B-515C-1E54-ABCF-B9152674C1CE}"/>
          </ac:spMkLst>
        </pc:spChg>
        <pc:spChg chg="add mod">
          <ac:chgData name="김민혁" userId="6bf72cab-5a06-4035-a817-984d53d3be52" providerId="ADAL" clId="{4CFE1184-2B2B-DE44-8B8C-567EC9498839}" dt="2025-02-07T07:10:47.026" v="7934" actId="20577"/>
          <ac:spMkLst>
            <pc:docMk/>
            <pc:sldMk cId="2534632660" sldId="329"/>
            <ac:spMk id="34" creationId="{37FC5B41-30B9-631F-A738-F66AB4948416}"/>
          </ac:spMkLst>
        </pc:spChg>
      </pc:sldChg>
      <pc:sldChg chg="addSp delSp modSp new mod ord">
        <pc:chgData name="김민혁" userId="6bf72cab-5a06-4035-a817-984d53d3be52" providerId="ADAL" clId="{4CFE1184-2B2B-DE44-8B8C-567EC9498839}" dt="2025-02-07T08:40:18.798" v="9587" actId="20577"/>
        <pc:sldMkLst>
          <pc:docMk/>
          <pc:sldMk cId="60314437" sldId="330"/>
        </pc:sldMkLst>
        <pc:spChg chg="add del mod">
          <ac:chgData name="김민혁" userId="6bf72cab-5a06-4035-a817-984d53d3be52" providerId="ADAL" clId="{4CFE1184-2B2B-DE44-8B8C-567EC9498839}" dt="2025-02-07T08:36:15.307" v="9438" actId="478"/>
          <ac:spMkLst>
            <pc:docMk/>
            <pc:sldMk cId="60314437" sldId="330"/>
            <ac:spMk id="2" creationId="{AE63FE67-0153-88BA-D90D-ED3A9185F7C5}"/>
          </ac:spMkLst>
        </pc:spChg>
        <pc:spChg chg="del">
          <ac:chgData name="김민혁" userId="6bf72cab-5a06-4035-a817-984d53d3be52" providerId="ADAL" clId="{4CFE1184-2B2B-DE44-8B8C-567EC9498839}" dt="2025-02-07T07:00:50.109" v="7739" actId="478"/>
          <ac:spMkLst>
            <pc:docMk/>
            <pc:sldMk cId="60314437" sldId="330"/>
            <ac:spMk id="2" creationId="{D66381D5-8517-448E-F1A5-906811E74E44}"/>
          </ac:spMkLst>
        </pc:spChg>
        <pc:spChg chg="del">
          <ac:chgData name="김민혁" userId="6bf72cab-5a06-4035-a817-984d53d3be52" providerId="ADAL" clId="{4CFE1184-2B2B-DE44-8B8C-567EC9498839}" dt="2025-02-07T07:00:43.955" v="7738" actId="478"/>
          <ac:spMkLst>
            <pc:docMk/>
            <pc:sldMk cId="60314437" sldId="330"/>
            <ac:spMk id="3" creationId="{08E37C52-6BDB-FD83-4109-56D3359F5A65}"/>
          </ac:spMkLst>
        </pc:spChg>
        <pc:spChg chg="del">
          <ac:chgData name="김민혁" userId="6bf72cab-5a06-4035-a817-984d53d3be52" providerId="ADAL" clId="{4CFE1184-2B2B-DE44-8B8C-567EC9498839}" dt="2025-02-07T07:00:43.955" v="7738" actId="478"/>
          <ac:spMkLst>
            <pc:docMk/>
            <pc:sldMk cId="60314437" sldId="330"/>
            <ac:spMk id="4" creationId="{039BEC95-D2F1-563E-90CC-E0EA364E8339}"/>
          </ac:spMkLst>
        </pc:spChg>
        <pc:spChg chg="mod">
          <ac:chgData name="김민혁" userId="6bf72cab-5a06-4035-a817-984d53d3be52" providerId="ADAL" clId="{4CFE1184-2B2B-DE44-8B8C-567EC9498839}" dt="2025-02-07T08:36:21.794" v="9439"/>
          <ac:spMkLst>
            <pc:docMk/>
            <pc:sldMk cId="60314437" sldId="330"/>
            <ac:spMk id="4" creationId="{B615E17B-2E39-74CA-C5BE-A21DB4A5AD8D}"/>
          </ac:spMkLst>
        </pc:spChg>
        <pc:spChg chg="mod">
          <ac:chgData name="김민혁" userId="6bf72cab-5a06-4035-a817-984d53d3be52" providerId="ADAL" clId="{4CFE1184-2B2B-DE44-8B8C-567EC9498839}" dt="2025-02-07T08:36:21.794" v="9439"/>
          <ac:spMkLst>
            <pc:docMk/>
            <pc:sldMk cId="60314437" sldId="330"/>
            <ac:spMk id="5" creationId="{A8FEAF80-946B-6547-FEC9-FB8696408BBB}"/>
          </ac:spMkLst>
        </pc:spChg>
        <pc:spChg chg="del">
          <ac:chgData name="김민혁" userId="6bf72cab-5a06-4035-a817-984d53d3be52" providerId="ADAL" clId="{4CFE1184-2B2B-DE44-8B8C-567EC9498839}" dt="2025-02-07T07:00:43.955" v="7738" actId="478"/>
          <ac:spMkLst>
            <pc:docMk/>
            <pc:sldMk cId="60314437" sldId="330"/>
            <ac:spMk id="5" creationId="{C1DBB326-3B70-F5C2-61D1-552389503F4B}"/>
          </ac:spMkLst>
        </pc:spChg>
        <pc:spChg chg="del">
          <ac:chgData name="김민혁" userId="6bf72cab-5a06-4035-a817-984d53d3be52" providerId="ADAL" clId="{4CFE1184-2B2B-DE44-8B8C-567EC9498839}" dt="2025-02-07T07:00:43.955" v="7738" actId="478"/>
          <ac:spMkLst>
            <pc:docMk/>
            <pc:sldMk cId="60314437" sldId="330"/>
            <ac:spMk id="6" creationId="{4D5B61CE-1683-A6B1-1CB5-F3A1C7B37AAE}"/>
          </ac:spMkLst>
        </pc:spChg>
        <pc:spChg chg="add mod">
          <ac:chgData name="김민혁" userId="6bf72cab-5a06-4035-a817-984d53d3be52" providerId="ADAL" clId="{4CFE1184-2B2B-DE44-8B8C-567EC9498839}" dt="2025-02-07T08:39:40.310" v="9557" actId="1037"/>
          <ac:spMkLst>
            <pc:docMk/>
            <pc:sldMk cId="60314437" sldId="330"/>
            <ac:spMk id="6" creationId="{723EFC28-A8E6-DE0C-754E-F2B4DD291FDF}"/>
          </ac:spMkLst>
        </pc:spChg>
        <pc:spChg chg="add mod">
          <ac:chgData name="김민혁" userId="6bf72cab-5a06-4035-a817-984d53d3be52" providerId="ADAL" clId="{4CFE1184-2B2B-DE44-8B8C-567EC9498839}" dt="2025-02-07T08:39:49.691" v="9558" actId="14100"/>
          <ac:spMkLst>
            <pc:docMk/>
            <pc:sldMk cId="60314437" sldId="330"/>
            <ac:spMk id="7" creationId="{A4208129-BF18-9FFD-4982-64DD9DE8A0C1}"/>
          </ac:spMkLst>
        </pc:spChg>
        <pc:spChg chg="del">
          <ac:chgData name="김민혁" userId="6bf72cab-5a06-4035-a817-984d53d3be52" providerId="ADAL" clId="{4CFE1184-2B2B-DE44-8B8C-567EC9498839}" dt="2025-02-07T07:00:43.955" v="7738" actId="478"/>
          <ac:spMkLst>
            <pc:docMk/>
            <pc:sldMk cId="60314437" sldId="330"/>
            <ac:spMk id="7" creationId="{E27B48EE-C1E2-5E8C-161E-6314C880C021}"/>
          </ac:spMkLst>
        </pc:spChg>
        <pc:spChg chg="del mod">
          <ac:chgData name="김민혁" userId="6bf72cab-5a06-4035-a817-984d53d3be52" providerId="ADAL" clId="{4CFE1184-2B2B-DE44-8B8C-567EC9498839}" dt="2025-02-07T07:00:43.955" v="7738" actId="478"/>
          <ac:spMkLst>
            <pc:docMk/>
            <pc:sldMk cId="60314437" sldId="330"/>
            <ac:spMk id="8" creationId="{311AC864-111F-75DF-A8E0-E1C763FA7751}"/>
          </ac:spMkLst>
        </pc:spChg>
        <pc:spChg chg="add mod">
          <ac:chgData name="김민혁" userId="6bf72cab-5a06-4035-a817-984d53d3be52" providerId="ADAL" clId="{4CFE1184-2B2B-DE44-8B8C-567EC9498839}" dt="2025-02-07T08:40:18.798" v="9587" actId="20577"/>
          <ac:spMkLst>
            <pc:docMk/>
            <pc:sldMk cId="60314437" sldId="330"/>
            <ac:spMk id="8" creationId="{E237F831-F3C7-52C6-9952-FFD945437619}"/>
          </ac:spMkLst>
        </pc:spChg>
        <pc:spChg chg="add del mod">
          <ac:chgData name="김민혁" userId="6bf72cab-5a06-4035-a817-984d53d3be52" providerId="ADAL" clId="{4CFE1184-2B2B-DE44-8B8C-567EC9498839}" dt="2025-02-07T07:01:13.173" v="7744" actId="478"/>
          <ac:spMkLst>
            <pc:docMk/>
            <pc:sldMk cId="60314437" sldId="330"/>
            <ac:spMk id="10" creationId="{6B36C02F-94D3-F16C-98A5-7261B947065E}"/>
          </ac:spMkLst>
        </pc:spChg>
        <pc:spChg chg="add mod">
          <ac:chgData name="김민혁" userId="6bf72cab-5a06-4035-a817-984d53d3be52" providerId="ADAL" clId="{4CFE1184-2B2B-DE44-8B8C-567EC9498839}" dt="2025-02-07T08:39:28.541" v="9536" actId="20577"/>
          <ac:spMkLst>
            <pc:docMk/>
            <pc:sldMk cId="60314437" sldId="330"/>
            <ac:spMk id="12" creationId="{B89EB184-04CE-1EAB-2FC5-5514518EF199}"/>
          </ac:spMkLst>
        </pc:spChg>
        <pc:spChg chg="add mod">
          <ac:chgData name="김민혁" userId="6bf72cab-5a06-4035-a817-984d53d3be52" providerId="ADAL" clId="{4CFE1184-2B2B-DE44-8B8C-567EC9498839}" dt="2025-02-07T08:34:57.367" v="9417" actId="20577"/>
          <ac:spMkLst>
            <pc:docMk/>
            <pc:sldMk cId="60314437" sldId="330"/>
            <ac:spMk id="14" creationId="{A999BC41-446E-3245-F278-B58E376313FB}"/>
          </ac:spMkLst>
        </pc:spChg>
        <pc:spChg chg="add mod">
          <ac:chgData name="김민혁" userId="6bf72cab-5a06-4035-a817-984d53d3be52" providerId="ADAL" clId="{4CFE1184-2B2B-DE44-8B8C-567EC9498839}" dt="2025-02-07T08:39:40.310" v="9557" actId="1037"/>
          <ac:spMkLst>
            <pc:docMk/>
            <pc:sldMk cId="60314437" sldId="330"/>
            <ac:spMk id="16" creationId="{5D065AEF-AD9E-3F32-853B-B50ED7CDA45E}"/>
          </ac:spMkLst>
        </pc:spChg>
        <pc:spChg chg="add mod">
          <ac:chgData name="김민혁" userId="6bf72cab-5a06-4035-a817-984d53d3be52" providerId="ADAL" clId="{4CFE1184-2B2B-DE44-8B8C-567EC9498839}" dt="2025-02-07T08:39:59.375" v="9584" actId="1037"/>
          <ac:spMkLst>
            <pc:docMk/>
            <pc:sldMk cId="60314437" sldId="330"/>
            <ac:spMk id="18" creationId="{AAFAFA65-C3A5-50CB-8AB8-50B2BF3A50C9}"/>
          </ac:spMkLst>
        </pc:spChg>
        <pc:spChg chg="add del mod">
          <ac:chgData name="김민혁" userId="6bf72cab-5a06-4035-a817-984d53d3be52" providerId="ADAL" clId="{4CFE1184-2B2B-DE44-8B8C-567EC9498839}" dt="2025-02-07T08:34:31.790" v="9375" actId="478"/>
          <ac:spMkLst>
            <pc:docMk/>
            <pc:sldMk cId="60314437" sldId="330"/>
            <ac:spMk id="19" creationId="{BADD1C40-2519-3C9E-A17E-DF529D19650F}"/>
          </ac:spMkLst>
        </pc:spChg>
        <pc:spChg chg="add mod">
          <ac:chgData name="김민혁" userId="6bf72cab-5a06-4035-a817-984d53d3be52" providerId="ADAL" clId="{4CFE1184-2B2B-DE44-8B8C-567EC9498839}" dt="2025-02-07T08:37:43.727" v="9482" actId="1036"/>
          <ac:spMkLst>
            <pc:docMk/>
            <pc:sldMk cId="60314437" sldId="330"/>
            <ac:spMk id="20" creationId="{F591ADCA-23F5-AF3F-46F7-0B33D3E005DA}"/>
          </ac:spMkLst>
        </pc:spChg>
        <pc:spChg chg="add mod">
          <ac:chgData name="김민혁" userId="6bf72cab-5a06-4035-a817-984d53d3be52" providerId="ADAL" clId="{4CFE1184-2B2B-DE44-8B8C-567EC9498839}" dt="2025-02-07T08:39:40.310" v="9557" actId="1037"/>
          <ac:spMkLst>
            <pc:docMk/>
            <pc:sldMk cId="60314437" sldId="330"/>
            <ac:spMk id="21" creationId="{9DC32DD5-BE6E-1ABA-396B-E791383B9985}"/>
          </ac:spMkLst>
        </pc:spChg>
        <pc:spChg chg="add mod">
          <ac:chgData name="김민혁" userId="6bf72cab-5a06-4035-a817-984d53d3be52" providerId="ADAL" clId="{4CFE1184-2B2B-DE44-8B8C-567EC9498839}" dt="2025-02-07T08:39:54.953" v="9572" actId="1037"/>
          <ac:spMkLst>
            <pc:docMk/>
            <pc:sldMk cId="60314437" sldId="330"/>
            <ac:spMk id="22" creationId="{645AAD4A-5BB0-814F-CAD7-772B35C51710}"/>
          </ac:spMkLst>
        </pc:spChg>
        <pc:spChg chg="add mod">
          <ac:chgData name="김민혁" userId="6bf72cab-5a06-4035-a817-984d53d3be52" providerId="ADAL" clId="{4CFE1184-2B2B-DE44-8B8C-567EC9498839}" dt="2025-02-07T08:39:40.310" v="9557" actId="1037"/>
          <ac:spMkLst>
            <pc:docMk/>
            <pc:sldMk cId="60314437" sldId="330"/>
            <ac:spMk id="23" creationId="{1BA53BF3-DC29-CA69-185A-1C82859050AE}"/>
          </ac:spMkLst>
        </pc:spChg>
        <pc:grpChg chg="add mod">
          <ac:chgData name="김민혁" userId="6bf72cab-5a06-4035-a817-984d53d3be52" providerId="ADAL" clId="{4CFE1184-2B2B-DE44-8B8C-567EC9498839}" dt="2025-02-07T08:37:12.120" v="9448" actId="14100"/>
          <ac:grpSpMkLst>
            <pc:docMk/>
            <pc:sldMk cId="60314437" sldId="330"/>
            <ac:grpSpMk id="3" creationId="{E77D7D90-0893-45EB-2B26-4DA95F5CA637}"/>
          </ac:grpSpMkLst>
        </pc:grpChg>
      </pc:sldChg>
      <pc:sldChg chg="modSp new del mod">
        <pc:chgData name="김민혁" userId="6bf72cab-5a06-4035-a817-984d53d3be52" providerId="ADAL" clId="{4CFE1184-2B2B-DE44-8B8C-567EC9498839}" dt="2025-02-07T07:24:41.838" v="8234" actId="2696"/>
        <pc:sldMkLst>
          <pc:docMk/>
          <pc:sldMk cId="1835211766" sldId="331"/>
        </pc:sldMkLst>
        <pc:spChg chg="mod">
          <ac:chgData name="김민혁" userId="6bf72cab-5a06-4035-a817-984d53d3be52" providerId="ADAL" clId="{4CFE1184-2B2B-DE44-8B8C-567EC9498839}" dt="2025-02-07T06:55:57.776" v="7575" actId="27636"/>
          <ac:spMkLst>
            <pc:docMk/>
            <pc:sldMk cId="1835211766" sldId="331"/>
            <ac:spMk id="8" creationId="{34F4AE7D-346B-033B-9716-38A6DEC6975F}"/>
          </ac:spMkLst>
        </pc:spChg>
      </pc:sldChg>
      <pc:sldChg chg="addSp delSp modSp del mod">
        <pc:chgData name="김민혁" userId="6bf72cab-5a06-4035-a817-984d53d3be52" providerId="ADAL" clId="{4CFE1184-2B2B-DE44-8B8C-567EC9498839}" dt="2025-02-07T07:21:58.680" v="8203" actId="2696"/>
        <pc:sldMkLst>
          <pc:docMk/>
          <pc:sldMk cId="1459190361" sldId="332"/>
        </pc:sldMkLst>
        <pc:spChg chg="del">
          <ac:chgData name="김민혁" userId="6bf72cab-5a06-4035-a817-984d53d3be52" providerId="ADAL" clId="{4CFE1184-2B2B-DE44-8B8C-567EC9498839}" dt="2025-02-07T07:08:15.680" v="7909" actId="478"/>
          <ac:spMkLst>
            <pc:docMk/>
            <pc:sldMk cId="1459190361" sldId="332"/>
            <ac:spMk id="4" creationId="{2220DDDB-6909-8CAA-23BC-6526ADF34846}"/>
          </ac:spMkLst>
        </pc:spChg>
        <pc:spChg chg="add mod">
          <ac:chgData name="김민혁" userId="6bf72cab-5a06-4035-a817-984d53d3be52" providerId="ADAL" clId="{4CFE1184-2B2B-DE44-8B8C-567EC9498839}" dt="2025-02-07T07:08:15.680" v="7909" actId="478"/>
          <ac:spMkLst>
            <pc:docMk/>
            <pc:sldMk cId="1459190361" sldId="332"/>
            <ac:spMk id="7" creationId="{89EFB58E-A713-591E-B453-52959E7D346F}"/>
          </ac:spMkLst>
        </pc:spChg>
        <pc:spChg chg="add mod">
          <ac:chgData name="김민혁" userId="6bf72cab-5a06-4035-a817-984d53d3be52" providerId="ADAL" clId="{4CFE1184-2B2B-DE44-8B8C-567EC9498839}" dt="2025-02-07T07:08:17.635" v="7912" actId="20577"/>
          <ac:spMkLst>
            <pc:docMk/>
            <pc:sldMk cId="1459190361" sldId="332"/>
            <ac:spMk id="21" creationId="{2124F42F-263A-0862-7D98-7733A3C15781}"/>
          </ac:spMkLst>
        </pc:spChg>
      </pc:sldChg>
      <pc:sldChg chg="addSp delSp modSp del mod">
        <pc:chgData name="김민혁" userId="6bf72cab-5a06-4035-a817-984d53d3be52" providerId="ADAL" clId="{4CFE1184-2B2B-DE44-8B8C-567EC9498839}" dt="2025-02-07T07:23:27.502" v="8218" actId="2696"/>
        <pc:sldMkLst>
          <pc:docMk/>
          <pc:sldMk cId="789079133" sldId="333"/>
        </pc:sldMkLst>
        <pc:spChg chg="del">
          <ac:chgData name="김민혁" userId="6bf72cab-5a06-4035-a817-984d53d3be52" providerId="ADAL" clId="{4CFE1184-2B2B-DE44-8B8C-567EC9498839}" dt="2025-02-07T07:08:29.836" v="7917" actId="478"/>
          <ac:spMkLst>
            <pc:docMk/>
            <pc:sldMk cId="789079133" sldId="333"/>
            <ac:spMk id="4" creationId="{770CD426-52AC-D2FA-1FC8-1DDA650C9F5C}"/>
          </ac:spMkLst>
        </pc:spChg>
        <pc:spChg chg="add mod">
          <ac:chgData name="김민혁" userId="6bf72cab-5a06-4035-a817-984d53d3be52" providerId="ADAL" clId="{4CFE1184-2B2B-DE44-8B8C-567EC9498839}" dt="2025-02-07T07:08:29.836" v="7917" actId="478"/>
          <ac:spMkLst>
            <pc:docMk/>
            <pc:sldMk cId="789079133" sldId="333"/>
            <ac:spMk id="7" creationId="{CA72BFF1-0AE5-1D83-01E9-B5B419B318D6}"/>
          </ac:spMkLst>
        </pc:spChg>
        <pc:spChg chg="add mod">
          <ac:chgData name="김민혁" userId="6bf72cab-5a06-4035-a817-984d53d3be52" providerId="ADAL" clId="{4CFE1184-2B2B-DE44-8B8C-567EC9498839}" dt="2025-02-07T07:10:54.975" v="7938" actId="20577"/>
          <ac:spMkLst>
            <pc:docMk/>
            <pc:sldMk cId="789079133" sldId="333"/>
            <ac:spMk id="8" creationId="{45AE7DBF-E4BC-054D-1C6C-C9143B0C5765}"/>
          </ac:spMkLst>
        </pc:spChg>
      </pc:sldChg>
      <pc:sldChg chg="addSp delSp modSp del mod">
        <pc:chgData name="김민혁" userId="6bf72cab-5a06-4035-a817-984d53d3be52" providerId="ADAL" clId="{4CFE1184-2B2B-DE44-8B8C-567EC9498839}" dt="2025-02-07T07:24:40.670" v="8233" actId="2696"/>
        <pc:sldMkLst>
          <pc:docMk/>
          <pc:sldMk cId="680366020" sldId="334"/>
        </pc:sldMkLst>
        <pc:spChg chg="del">
          <ac:chgData name="김민혁" userId="6bf72cab-5a06-4035-a817-984d53d3be52" providerId="ADAL" clId="{4CFE1184-2B2B-DE44-8B8C-567EC9498839}" dt="2025-02-07T07:24:29.539" v="8229" actId="478"/>
          <ac:spMkLst>
            <pc:docMk/>
            <pc:sldMk cId="680366020" sldId="334"/>
            <ac:spMk id="2" creationId="{3CF002EA-F212-93C8-FA48-6AE880F7376F}"/>
          </ac:spMkLst>
        </pc:spChg>
        <pc:spChg chg="del">
          <ac:chgData name="김민혁" userId="6bf72cab-5a06-4035-a817-984d53d3be52" providerId="ADAL" clId="{4CFE1184-2B2B-DE44-8B8C-567EC9498839}" dt="2025-02-07T07:24:29.539" v="8229" actId="478"/>
          <ac:spMkLst>
            <pc:docMk/>
            <pc:sldMk cId="680366020" sldId="334"/>
            <ac:spMk id="3" creationId="{285DB469-8477-0A8C-EB30-D5508979A165}"/>
          </ac:spMkLst>
        </pc:spChg>
        <pc:spChg chg="del">
          <ac:chgData name="김민혁" userId="6bf72cab-5a06-4035-a817-984d53d3be52" providerId="ADAL" clId="{4CFE1184-2B2B-DE44-8B8C-567EC9498839}" dt="2025-02-07T07:08:38.672" v="7921" actId="478"/>
          <ac:spMkLst>
            <pc:docMk/>
            <pc:sldMk cId="680366020" sldId="334"/>
            <ac:spMk id="4" creationId="{BD2B48EE-F958-B103-F14A-F2638AEDB25F}"/>
          </ac:spMkLst>
        </pc:spChg>
        <pc:spChg chg="del">
          <ac:chgData name="김민혁" userId="6bf72cab-5a06-4035-a817-984d53d3be52" providerId="ADAL" clId="{4CFE1184-2B2B-DE44-8B8C-567EC9498839}" dt="2025-02-07T07:24:29.539" v="8229" actId="478"/>
          <ac:spMkLst>
            <pc:docMk/>
            <pc:sldMk cId="680366020" sldId="334"/>
            <ac:spMk id="9" creationId="{C5A19232-8B9F-0C6F-6494-51008F5BA28E}"/>
          </ac:spMkLst>
        </pc:spChg>
        <pc:spChg chg="del">
          <ac:chgData name="김민혁" userId="6bf72cab-5a06-4035-a817-984d53d3be52" providerId="ADAL" clId="{4CFE1184-2B2B-DE44-8B8C-567EC9498839}" dt="2025-02-07T07:24:22.459" v="8228" actId="478"/>
          <ac:spMkLst>
            <pc:docMk/>
            <pc:sldMk cId="680366020" sldId="334"/>
            <ac:spMk id="11" creationId="{84118679-3EF1-662A-ADC0-1373F77D16B8}"/>
          </ac:spMkLst>
        </pc:spChg>
        <pc:spChg chg="add mod">
          <ac:chgData name="김민혁" userId="6bf72cab-5a06-4035-a817-984d53d3be52" providerId="ADAL" clId="{4CFE1184-2B2B-DE44-8B8C-567EC9498839}" dt="2025-02-07T07:08:38.672" v="7921" actId="478"/>
          <ac:spMkLst>
            <pc:docMk/>
            <pc:sldMk cId="680366020" sldId="334"/>
            <ac:spMk id="12" creationId="{7EDEF35C-14F2-0E32-A39A-1EF59555D48F}"/>
          </ac:spMkLst>
        </pc:spChg>
        <pc:spChg chg="add del mod">
          <ac:chgData name="김민혁" userId="6bf72cab-5a06-4035-a817-984d53d3be52" providerId="ADAL" clId="{4CFE1184-2B2B-DE44-8B8C-567EC9498839}" dt="2025-02-07T07:24:29.539" v="8229" actId="478"/>
          <ac:spMkLst>
            <pc:docMk/>
            <pc:sldMk cId="680366020" sldId="334"/>
            <ac:spMk id="13" creationId="{686453C6-79A3-AA97-7CF0-BC389917DCA1}"/>
          </ac:spMkLst>
        </pc:spChg>
        <pc:spChg chg="add mod">
          <ac:chgData name="김민혁" userId="6bf72cab-5a06-4035-a817-984d53d3be52" providerId="ADAL" clId="{4CFE1184-2B2B-DE44-8B8C-567EC9498839}" dt="2025-02-07T07:24:29.539" v="8229" actId="478"/>
          <ac:spMkLst>
            <pc:docMk/>
            <pc:sldMk cId="680366020" sldId="334"/>
            <ac:spMk id="14" creationId="{76DF8CE1-96BB-2098-1E40-D764C0EAF825}"/>
          </ac:spMkLst>
        </pc:spChg>
        <pc:spChg chg="add mod">
          <ac:chgData name="김민혁" userId="6bf72cab-5a06-4035-a817-984d53d3be52" providerId="ADAL" clId="{4CFE1184-2B2B-DE44-8B8C-567EC9498839}" dt="2025-02-07T07:24:29.539" v="8229" actId="478"/>
          <ac:spMkLst>
            <pc:docMk/>
            <pc:sldMk cId="680366020" sldId="334"/>
            <ac:spMk id="15" creationId="{6822C4D6-BB69-C0EF-AD0A-DF57331BAEDE}"/>
          </ac:spMkLst>
        </pc:spChg>
        <pc:grpChg chg="del">
          <ac:chgData name="김민혁" userId="6bf72cab-5a06-4035-a817-984d53d3be52" providerId="ADAL" clId="{4CFE1184-2B2B-DE44-8B8C-567EC9498839}" dt="2025-02-07T07:24:29.539" v="8229" actId="478"/>
          <ac:grpSpMkLst>
            <pc:docMk/>
            <pc:sldMk cId="680366020" sldId="334"/>
            <ac:grpSpMk id="7" creationId="{F2CE7D1B-B7FC-9789-E5EE-BB5C230D97F5}"/>
          </ac:grpSpMkLst>
        </pc:grpChg>
        <pc:picChg chg="del">
          <ac:chgData name="김민혁" userId="6bf72cab-5a06-4035-a817-984d53d3be52" providerId="ADAL" clId="{4CFE1184-2B2B-DE44-8B8C-567EC9498839}" dt="2025-02-07T07:24:29.539" v="8229" actId="478"/>
          <ac:picMkLst>
            <pc:docMk/>
            <pc:sldMk cId="680366020" sldId="334"/>
            <ac:picMk id="5" creationId="{92F33E97-2F76-272E-6CDB-D96DA76E9585}"/>
          </ac:picMkLst>
        </pc:picChg>
        <pc:picChg chg="del">
          <ac:chgData name="김민혁" userId="6bf72cab-5a06-4035-a817-984d53d3be52" providerId="ADAL" clId="{4CFE1184-2B2B-DE44-8B8C-567EC9498839}" dt="2025-02-07T07:24:29.539" v="8229" actId="478"/>
          <ac:picMkLst>
            <pc:docMk/>
            <pc:sldMk cId="680366020" sldId="334"/>
            <ac:picMk id="4103" creationId="{D8D81610-9F06-EEE6-E0C4-2F38FC5BF450}"/>
          </ac:picMkLst>
        </pc:picChg>
        <pc:picChg chg="del">
          <ac:chgData name="김민혁" userId="6bf72cab-5a06-4035-a817-984d53d3be52" providerId="ADAL" clId="{4CFE1184-2B2B-DE44-8B8C-567EC9498839}" dt="2025-02-07T07:24:29.539" v="8229" actId="478"/>
          <ac:picMkLst>
            <pc:docMk/>
            <pc:sldMk cId="680366020" sldId="334"/>
            <ac:picMk id="4104" creationId="{6DCC4F77-79BB-EFBA-850A-0BAAB5D0537E}"/>
          </ac:picMkLst>
        </pc:picChg>
      </pc:sldChg>
      <pc:sldChg chg="addSp delSp modSp mod">
        <pc:chgData name="김민혁" userId="6bf72cab-5a06-4035-a817-984d53d3be52" providerId="ADAL" clId="{4CFE1184-2B2B-DE44-8B8C-567EC9498839}" dt="2025-02-07T08:53:44.047" v="9804" actId="20577"/>
        <pc:sldMkLst>
          <pc:docMk/>
          <pc:sldMk cId="3375396872" sldId="335"/>
        </pc:sldMkLst>
        <pc:spChg chg="mod">
          <ac:chgData name="김민혁" userId="6bf72cab-5a06-4035-a817-984d53d3be52" providerId="ADAL" clId="{4CFE1184-2B2B-DE44-8B8C-567EC9498839}" dt="2025-02-07T07:04:49.234" v="7851" actId="2711"/>
          <ac:spMkLst>
            <pc:docMk/>
            <pc:sldMk cId="3375396872" sldId="335"/>
            <ac:spMk id="2" creationId="{18EEEB22-AB75-EC2E-E57F-C9F978ED88DE}"/>
          </ac:spMkLst>
        </pc:spChg>
        <pc:spChg chg="del">
          <ac:chgData name="김민혁" userId="6bf72cab-5a06-4035-a817-984d53d3be52" providerId="ADAL" clId="{4CFE1184-2B2B-DE44-8B8C-567EC9498839}" dt="2025-02-07T07:05:48.630" v="7872" actId="478"/>
          <ac:spMkLst>
            <pc:docMk/>
            <pc:sldMk cId="3375396872" sldId="335"/>
            <ac:spMk id="3" creationId="{773DCB65-C962-185B-08C0-8160FAFE3842}"/>
          </ac:spMkLst>
        </pc:spChg>
        <pc:spChg chg="mod">
          <ac:chgData name="김민혁" userId="6bf72cab-5a06-4035-a817-984d53d3be52" providerId="ADAL" clId="{4CFE1184-2B2B-DE44-8B8C-567EC9498839}" dt="2025-02-07T08:53:44.047" v="9804" actId="20577"/>
          <ac:spMkLst>
            <pc:docMk/>
            <pc:sldMk cId="3375396872" sldId="335"/>
            <ac:spMk id="7" creationId="{217057E4-E559-82AD-4767-F0BA69853163}"/>
          </ac:spMkLst>
        </pc:spChg>
        <pc:spChg chg="del mod">
          <ac:chgData name="김민혁" userId="6bf72cab-5a06-4035-a817-984d53d3be52" providerId="ADAL" clId="{4CFE1184-2B2B-DE44-8B8C-567EC9498839}" dt="2025-02-07T07:13:56.799" v="8029" actId="478"/>
          <ac:spMkLst>
            <pc:docMk/>
            <pc:sldMk cId="3375396872" sldId="335"/>
            <ac:spMk id="9" creationId="{D52AE9DD-F3A6-D3D1-970F-C26C5DA281BF}"/>
          </ac:spMkLst>
        </pc:spChg>
        <pc:spChg chg="add mod">
          <ac:chgData name="김민혁" userId="6bf72cab-5a06-4035-a817-984d53d3be52" providerId="ADAL" clId="{4CFE1184-2B2B-DE44-8B8C-567EC9498839}" dt="2025-02-07T08:52:16.923" v="9761" actId="20577"/>
          <ac:spMkLst>
            <pc:docMk/>
            <pc:sldMk cId="3375396872" sldId="335"/>
            <ac:spMk id="10" creationId="{5215DBE0-AB89-AA7C-9CC6-502924BAFEC5}"/>
          </ac:spMkLst>
        </pc:spChg>
        <pc:spChg chg="add mod">
          <ac:chgData name="김민혁" userId="6bf72cab-5a06-4035-a817-984d53d3be52" providerId="ADAL" clId="{4CFE1184-2B2B-DE44-8B8C-567EC9498839}" dt="2025-02-07T08:53:23.233" v="9800" actId="20577"/>
          <ac:spMkLst>
            <pc:docMk/>
            <pc:sldMk cId="3375396872" sldId="335"/>
            <ac:spMk id="12" creationId="{450BBE37-A316-CA48-DC6C-46C299986DA6}"/>
          </ac:spMkLst>
        </pc:spChg>
      </pc:sldChg>
      <pc:sldChg chg="addSp delSp modSp mod">
        <pc:chgData name="김민혁" userId="6bf72cab-5a06-4035-a817-984d53d3be52" providerId="ADAL" clId="{4CFE1184-2B2B-DE44-8B8C-567EC9498839}" dt="2025-02-07T08:57:36.981" v="9873" actId="1076"/>
        <pc:sldMkLst>
          <pc:docMk/>
          <pc:sldMk cId="17408340" sldId="336"/>
        </pc:sldMkLst>
        <pc:spChg chg="mod">
          <ac:chgData name="김민혁" userId="6bf72cab-5a06-4035-a817-984d53d3be52" providerId="ADAL" clId="{4CFE1184-2B2B-DE44-8B8C-567EC9498839}" dt="2025-02-07T07:12:19.156" v="7983" actId="2711"/>
          <ac:spMkLst>
            <pc:docMk/>
            <pc:sldMk cId="17408340" sldId="336"/>
            <ac:spMk id="2" creationId="{87FB165F-A9FD-21B8-4288-AD0A8ED6A7D7}"/>
          </ac:spMkLst>
        </pc:spChg>
        <pc:spChg chg="del">
          <ac:chgData name="김민혁" userId="6bf72cab-5a06-4035-a817-984d53d3be52" providerId="ADAL" clId="{4CFE1184-2B2B-DE44-8B8C-567EC9498839}" dt="2025-02-07T07:11:26.237" v="7953" actId="478"/>
          <ac:spMkLst>
            <pc:docMk/>
            <pc:sldMk cId="17408340" sldId="336"/>
            <ac:spMk id="3" creationId="{025B8CA8-2F87-EDEB-CF7D-3536B49C92B7}"/>
          </ac:spMkLst>
        </pc:spChg>
        <pc:spChg chg="add mod">
          <ac:chgData name="김민혁" userId="6bf72cab-5a06-4035-a817-984d53d3be52" providerId="ADAL" clId="{4CFE1184-2B2B-DE44-8B8C-567EC9498839}" dt="2025-02-07T08:52:20.950" v="9763" actId="20577"/>
          <ac:spMkLst>
            <pc:docMk/>
            <pc:sldMk cId="17408340" sldId="336"/>
            <ac:spMk id="4" creationId="{EA4DA769-89D8-F98B-C431-641BAF2D8A5E}"/>
          </ac:spMkLst>
        </pc:spChg>
        <pc:spChg chg="mod">
          <ac:chgData name="김민혁" userId="6bf72cab-5a06-4035-a817-984d53d3be52" providerId="ADAL" clId="{4CFE1184-2B2B-DE44-8B8C-567EC9498839}" dt="2025-02-07T08:57:36.981" v="9873" actId="1076"/>
          <ac:spMkLst>
            <pc:docMk/>
            <pc:sldMk cId="17408340" sldId="336"/>
            <ac:spMk id="7" creationId="{63C14284-8B14-74B4-F5D2-1B2D8BA20166}"/>
          </ac:spMkLst>
        </pc:spChg>
      </pc:sldChg>
      <pc:sldChg chg="addSp modSp mod">
        <pc:chgData name="김민혁" userId="6bf72cab-5a06-4035-a817-984d53d3be52" providerId="ADAL" clId="{4CFE1184-2B2B-DE44-8B8C-567EC9498839}" dt="2025-02-07T09:16:27.271" v="10191" actId="20577"/>
        <pc:sldMkLst>
          <pc:docMk/>
          <pc:sldMk cId="3991461877" sldId="337"/>
        </pc:sldMkLst>
        <pc:spChg chg="mod">
          <ac:chgData name="김민혁" userId="6bf72cab-5a06-4035-a817-984d53d3be52" providerId="ADAL" clId="{4CFE1184-2B2B-DE44-8B8C-567EC9498839}" dt="2025-02-07T09:13:43.157" v="10132" actId="20577"/>
          <ac:spMkLst>
            <pc:docMk/>
            <pc:sldMk cId="3991461877" sldId="337"/>
            <ac:spMk id="2" creationId="{EF4196C4-70F5-0229-3FF3-258D9A1F882A}"/>
          </ac:spMkLst>
        </pc:spChg>
        <pc:spChg chg="mod">
          <ac:chgData name="김민혁" userId="6bf72cab-5a06-4035-a817-984d53d3be52" providerId="ADAL" clId="{4CFE1184-2B2B-DE44-8B8C-567EC9498839}" dt="2025-02-07T07:16:25.935" v="8123" actId="122"/>
          <ac:spMkLst>
            <pc:docMk/>
            <pc:sldMk cId="3991461877" sldId="337"/>
            <ac:spMk id="3" creationId="{3ED351CA-65A7-0861-DFF1-13E046F95F71}"/>
          </ac:spMkLst>
        </pc:spChg>
        <pc:spChg chg="mod">
          <ac:chgData name="김민혁" userId="6bf72cab-5a06-4035-a817-984d53d3be52" providerId="ADAL" clId="{4CFE1184-2B2B-DE44-8B8C-567EC9498839}" dt="2025-02-07T09:16:04.865" v="10187" actId="20577"/>
          <ac:spMkLst>
            <pc:docMk/>
            <pc:sldMk cId="3991461877" sldId="337"/>
            <ac:spMk id="7" creationId="{4E8BE74F-1FB5-C7FF-15D5-1FCDCE3E2B04}"/>
          </ac:spMkLst>
        </pc:spChg>
        <pc:spChg chg="add mod">
          <ac:chgData name="김민혁" userId="6bf72cab-5a06-4035-a817-984d53d3be52" providerId="ADAL" clId="{4CFE1184-2B2B-DE44-8B8C-567EC9498839}" dt="2025-02-07T09:16:27.271" v="10191" actId="20577"/>
          <ac:spMkLst>
            <pc:docMk/>
            <pc:sldMk cId="3991461877" sldId="337"/>
            <ac:spMk id="9" creationId="{93EA42B6-71E7-AD8A-8026-2964EE804616}"/>
          </ac:spMkLst>
        </pc:spChg>
        <pc:picChg chg="add mod">
          <ac:chgData name="김민혁" userId="6bf72cab-5a06-4035-a817-984d53d3be52" providerId="ADAL" clId="{4CFE1184-2B2B-DE44-8B8C-567EC9498839}" dt="2025-02-07T09:15:21" v="10150" actId="1076"/>
          <ac:picMkLst>
            <pc:docMk/>
            <pc:sldMk cId="3991461877" sldId="337"/>
            <ac:picMk id="4" creationId="{8BB84B99-A8A1-5389-FDD3-03998DFCCCFB}"/>
          </ac:picMkLst>
        </pc:picChg>
        <pc:picChg chg="add mod">
          <ac:chgData name="김민혁" userId="6bf72cab-5a06-4035-a817-984d53d3be52" providerId="ADAL" clId="{4CFE1184-2B2B-DE44-8B8C-567EC9498839}" dt="2025-02-07T09:15:23.535" v="10151" actId="1076"/>
          <ac:picMkLst>
            <pc:docMk/>
            <pc:sldMk cId="3991461877" sldId="337"/>
            <ac:picMk id="5" creationId="{5A1F619E-D8D5-E235-F11D-8D88DDA25E5E}"/>
          </ac:picMkLst>
        </pc:picChg>
      </pc:sldChg>
      <pc:sldChg chg="addSp delSp modSp mod">
        <pc:chgData name="김민혁" userId="6bf72cab-5a06-4035-a817-984d53d3be52" providerId="ADAL" clId="{4CFE1184-2B2B-DE44-8B8C-567EC9498839}" dt="2025-02-07T09:16:56.772" v="10230" actId="1035"/>
        <pc:sldMkLst>
          <pc:docMk/>
          <pc:sldMk cId="922087457" sldId="338"/>
        </pc:sldMkLst>
        <pc:spChg chg="mod">
          <ac:chgData name="김민혁" userId="6bf72cab-5a06-4035-a817-984d53d3be52" providerId="ADAL" clId="{4CFE1184-2B2B-DE44-8B8C-567EC9498839}" dt="2025-02-07T09:16:56.772" v="10230" actId="1035"/>
          <ac:spMkLst>
            <pc:docMk/>
            <pc:sldMk cId="922087457" sldId="338"/>
            <ac:spMk id="2" creationId="{74EC993E-32DC-1851-FF9C-8967865D0F20}"/>
          </ac:spMkLst>
        </pc:spChg>
        <pc:spChg chg="del">
          <ac:chgData name="김민혁" userId="6bf72cab-5a06-4035-a817-984d53d3be52" providerId="ADAL" clId="{4CFE1184-2B2B-DE44-8B8C-567EC9498839}" dt="2025-02-07T07:17:27.142" v="8142" actId="478"/>
          <ac:spMkLst>
            <pc:docMk/>
            <pc:sldMk cId="922087457" sldId="338"/>
            <ac:spMk id="3" creationId="{69748DCD-07B7-8B6D-C859-0771DCBCA91D}"/>
          </ac:spMkLst>
        </pc:spChg>
        <pc:spChg chg="del">
          <ac:chgData name="김민혁" userId="6bf72cab-5a06-4035-a817-984d53d3be52" providerId="ADAL" clId="{4CFE1184-2B2B-DE44-8B8C-567EC9498839}" dt="2025-02-07T07:17:27.142" v="8142" actId="478"/>
          <ac:spMkLst>
            <pc:docMk/>
            <pc:sldMk cId="922087457" sldId="338"/>
            <ac:spMk id="4" creationId="{3FD27614-8A3B-2823-1EF8-E7B9E3A29480}"/>
          </ac:spMkLst>
        </pc:spChg>
        <pc:spChg chg="del">
          <ac:chgData name="김민혁" userId="6bf72cab-5a06-4035-a817-984d53d3be52" providerId="ADAL" clId="{4CFE1184-2B2B-DE44-8B8C-567EC9498839}" dt="2025-02-07T07:17:27.142" v="8142" actId="478"/>
          <ac:spMkLst>
            <pc:docMk/>
            <pc:sldMk cId="922087457" sldId="338"/>
            <ac:spMk id="5" creationId="{A4F4D6A5-BA6A-2459-F27E-A9DF94B5CFBF}"/>
          </ac:spMkLst>
        </pc:spChg>
        <pc:spChg chg="del">
          <ac:chgData name="김민혁" userId="6bf72cab-5a06-4035-a817-984d53d3be52" providerId="ADAL" clId="{4CFE1184-2B2B-DE44-8B8C-567EC9498839}" dt="2025-02-07T07:17:27.142" v="8142" actId="478"/>
          <ac:spMkLst>
            <pc:docMk/>
            <pc:sldMk cId="922087457" sldId="338"/>
            <ac:spMk id="6" creationId="{950F98EA-3198-B356-232C-D60D1A6DB06F}"/>
          </ac:spMkLst>
        </pc:spChg>
        <pc:spChg chg="del">
          <ac:chgData name="김민혁" userId="6bf72cab-5a06-4035-a817-984d53d3be52" providerId="ADAL" clId="{4CFE1184-2B2B-DE44-8B8C-567EC9498839}" dt="2025-02-07T07:17:27.142" v="8142" actId="478"/>
          <ac:spMkLst>
            <pc:docMk/>
            <pc:sldMk cId="922087457" sldId="338"/>
            <ac:spMk id="7" creationId="{955D4252-C562-18C6-1475-2A3DBB575700}"/>
          </ac:spMkLst>
        </pc:spChg>
        <pc:spChg chg="del">
          <ac:chgData name="김민혁" userId="6bf72cab-5a06-4035-a817-984d53d3be52" providerId="ADAL" clId="{4CFE1184-2B2B-DE44-8B8C-567EC9498839}" dt="2025-02-07T07:17:27.142" v="8142" actId="478"/>
          <ac:spMkLst>
            <pc:docMk/>
            <pc:sldMk cId="922087457" sldId="338"/>
            <ac:spMk id="8" creationId="{0C0AF4B3-D361-318E-0C8E-54DD890E9F39}"/>
          </ac:spMkLst>
        </pc:spChg>
        <pc:spChg chg="add mod">
          <ac:chgData name="김민혁" userId="6bf72cab-5a06-4035-a817-984d53d3be52" providerId="ADAL" clId="{4CFE1184-2B2B-DE44-8B8C-567EC9498839}" dt="2025-02-07T09:16:32.175" v="10193" actId="20577"/>
          <ac:spMkLst>
            <pc:docMk/>
            <pc:sldMk cId="922087457" sldId="338"/>
            <ac:spMk id="9" creationId="{C12B820C-BC93-B761-40E3-2ACA3CA64399}"/>
          </ac:spMkLst>
        </pc:spChg>
        <pc:picChg chg="add del mod">
          <ac:chgData name="김민혁" userId="6bf72cab-5a06-4035-a817-984d53d3be52" providerId="ADAL" clId="{4CFE1184-2B2B-DE44-8B8C-567EC9498839}" dt="2025-02-07T07:17:54.915" v="8152" actId="478"/>
          <ac:picMkLst>
            <pc:docMk/>
            <pc:sldMk cId="922087457" sldId="338"/>
            <ac:picMk id="10" creationId="{4CF5B2B0-3980-9111-D03A-7E1C3C7AEAA3}"/>
          </ac:picMkLst>
        </pc:picChg>
        <pc:picChg chg="add mod">
          <ac:chgData name="김민혁" userId="6bf72cab-5a06-4035-a817-984d53d3be52" providerId="ADAL" clId="{4CFE1184-2B2B-DE44-8B8C-567EC9498839}" dt="2025-02-07T07:17:57.073" v="8154" actId="1076"/>
          <ac:picMkLst>
            <pc:docMk/>
            <pc:sldMk cId="922087457" sldId="338"/>
            <ac:picMk id="11" creationId="{36432EF8-2412-CD14-2078-95D19296152D}"/>
          </ac:picMkLst>
        </pc:picChg>
        <pc:picChg chg="add del mod">
          <ac:chgData name="김민혁" userId="6bf72cab-5a06-4035-a817-984d53d3be52" providerId="ADAL" clId="{4CFE1184-2B2B-DE44-8B8C-567EC9498839}" dt="2025-02-07T07:19:03.266" v="8162" actId="478"/>
          <ac:picMkLst>
            <pc:docMk/>
            <pc:sldMk cId="922087457" sldId="338"/>
            <ac:picMk id="12" creationId="{AB79D5C0-ECDB-0D19-310E-01F2C25B6C7F}"/>
          </ac:picMkLst>
        </pc:picChg>
        <pc:picChg chg="mod">
          <ac:chgData name="김민혁" userId="6bf72cab-5a06-4035-a817-984d53d3be52" providerId="ADAL" clId="{4CFE1184-2B2B-DE44-8B8C-567EC9498839}" dt="2025-02-07T09:16:47.203" v="10213" actId="1036"/>
          <ac:picMkLst>
            <pc:docMk/>
            <pc:sldMk cId="922087457" sldId="338"/>
            <ac:picMk id="13" creationId="{A62D122E-6675-A09A-AC6B-D7AA0B85DDBC}"/>
          </ac:picMkLst>
        </pc:picChg>
      </pc:sldChg>
      <pc:sldChg chg="addSp delSp modSp del">
        <pc:chgData name="김민혁" userId="6bf72cab-5a06-4035-a817-984d53d3be52" providerId="ADAL" clId="{4CFE1184-2B2B-DE44-8B8C-567EC9498839}" dt="2025-02-07T07:24:07.947" v="8223" actId="2696"/>
        <pc:sldMkLst>
          <pc:docMk/>
          <pc:sldMk cId="3333388429" sldId="339"/>
        </pc:sldMkLst>
        <pc:spChg chg="del">
          <ac:chgData name="김민혁" userId="6bf72cab-5a06-4035-a817-984d53d3be52" providerId="ADAL" clId="{4CFE1184-2B2B-DE44-8B8C-567EC9498839}" dt="2025-02-07T07:23:32.397" v="8219" actId="478"/>
          <ac:spMkLst>
            <pc:docMk/>
            <pc:sldMk cId="3333388429" sldId="339"/>
            <ac:spMk id="2" creationId="{5DD5246B-E4BC-021B-3140-4BF7D092A58A}"/>
          </ac:spMkLst>
        </pc:spChg>
        <pc:spChg chg="del">
          <ac:chgData name="김민혁" userId="6bf72cab-5a06-4035-a817-984d53d3be52" providerId="ADAL" clId="{4CFE1184-2B2B-DE44-8B8C-567EC9498839}" dt="2025-02-07T07:23:32.397" v="8219" actId="478"/>
          <ac:spMkLst>
            <pc:docMk/>
            <pc:sldMk cId="3333388429" sldId="339"/>
            <ac:spMk id="3" creationId="{44522134-E2A7-C099-9D1A-606BEDD7E0EA}"/>
          </ac:spMkLst>
        </pc:spChg>
        <pc:spChg chg="del">
          <ac:chgData name="김민혁" userId="6bf72cab-5a06-4035-a817-984d53d3be52" providerId="ADAL" clId="{4CFE1184-2B2B-DE44-8B8C-567EC9498839}" dt="2025-02-07T07:23:32.397" v="8219" actId="478"/>
          <ac:spMkLst>
            <pc:docMk/>
            <pc:sldMk cId="3333388429" sldId="339"/>
            <ac:spMk id="4" creationId="{75E84667-21B6-E486-0B08-215F88D8374E}"/>
          </ac:spMkLst>
        </pc:spChg>
        <pc:spChg chg="del">
          <ac:chgData name="김민혁" userId="6bf72cab-5a06-4035-a817-984d53d3be52" providerId="ADAL" clId="{4CFE1184-2B2B-DE44-8B8C-567EC9498839}" dt="2025-02-07T07:23:32.397" v="8219" actId="478"/>
          <ac:spMkLst>
            <pc:docMk/>
            <pc:sldMk cId="3333388429" sldId="339"/>
            <ac:spMk id="9" creationId="{203A0F9C-48DD-3C78-2CF6-ECA18C74EB48}"/>
          </ac:spMkLst>
        </pc:spChg>
        <pc:spChg chg="add mod">
          <ac:chgData name="김민혁" userId="6bf72cab-5a06-4035-a817-984d53d3be52" providerId="ADAL" clId="{4CFE1184-2B2B-DE44-8B8C-567EC9498839}" dt="2025-02-07T07:23:32.397" v="8219" actId="478"/>
          <ac:spMkLst>
            <pc:docMk/>
            <pc:sldMk cId="3333388429" sldId="339"/>
            <ac:spMk id="12" creationId="{4100DA08-1403-F2EA-666B-E6FE00525A1A}"/>
          </ac:spMkLst>
        </pc:spChg>
        <pc:spChg chg="del">
          <ac:chgData name="김민혁" userId="6bf72cab-5a06-4035-a817-984d53d3be52" providerId="ADAL" clId="{4CFE1184-2B2B-DE44-8B8C-567EC9498839}" dt="2025-02-07T07:23:32.397" v="8219" actId="478"/>
          <ac:spMkLst>
            <pc:docMk/>
            <pc:sldMk cId="3333388429" sldId="339"/>
            <ac:spMk id="13" creationId="{59A8E8D7-59E5-91B8-DB4B-B888E956E4C2}"/>
          </ac:spMkLst>
        </pc:spChg>
        <pc:spChg chg="add mod">
          <ac:chgData name="김민혁" userId="6bf72cab-5a06-4035-a817-984d53d3be52" providerId="ADAL" clId="{4CFE1184-2B2B-DE44-8B8C-567EC9498839}" dt="2025-02-07T07:23:32.397" v="8219" actId="478"/>
          <ac:spMkLst>
            <pc:docMk/>
            <pc:sldMk cId="3333388429" sldId="339"/>
            <ac:spMk id="14" creationId="{1EEF262E-0011-DB46-7D37-4BD14328E895}"/>
          </ac:spMkLst>
        </pc:spChg>
        <pc:picChg chg="del">
          <ac:chgData name="김민혁" userId="6bf72cab-5a06-4035-a817-984d53d3be52" providerId="ADAL" clId="{4CFE1184-2B2B-DE44-8B8C-567EC9498839}" dt="2025-02-07T07:23:32.397" v="8219" actId="478"/>
          <ac:picMkLst>
            <pc:docMk/>
            <pc:sldMk cId="3333388429" sldId="339"/>
            <ac:picMk id="5" creationId="{E961AB76-5366-6FFA-1E0A-A1D72D42782B}"/>
          </ac:picMkLst>
        </pc:picChg>
        <pc:picChg chg="del">
          <ac:chgData name="김민혁" userId="6bf72cab-5a06-4035-a817-984d53d3be52" providerId="ADAL" clId="{4CFE1184-2B2B-DE44-8B8C-567EC9498839}" dt="2025-02-07T07:23:32.397" v="8219" actId="478"/>
          <ac:picMkLst>
            <pc:docMk/>
            <pc:sldMk cId="3333388429" sldId="339"/>
            <ac:picMk id="6" creationId="{F7243881-7F96-2AD6-E866-8F578363F3B8}"/>
          </ac:picMkLst>
        </pc:picChg>
        <pc:picChg chg="del">
          <ac:chgData name="김민혁" userId="6bf72cab-5a06-4035-a817-984d53d3be52" providerId="ADAL" clId="{4CFE1184-2B2B-DE44-8B8C-567EC9498839}" dt="2025-02-07T07:23:32.397" v="8219" actId="478"/>
          <ac:picMkLst>
            <pc:docMk/>
            <pc:sldMk cId="3333388429" sldId="339"/>
            <ac:picMk id="4104" creationId="{647064C4-EDB4-FF21-1FAD-43B0A33DC4A0}"/>
          </ac:picMkLst>
        </pc:picChg>
      </pc:sldChg>
      <pc:sldChg chg="addSp delSp modSp new mod">
        <pc:chgData name="김민혁" userId="6bf72cab-5a06-4035-a817-984d53d3be52" providerId="ADAL" clId="{4CFE1184-2B2B-DE44-8B8C-567EC9498839}" dt="2025-02-07T08:09:38.160" v="8994" actId="478"/>
        <pc:sldMkLst>
          <pc:docMk/>
          <pc:sldMk cId="2828868234" sldId="340"/>
        </pc:sldMkLst>
        <pc:spChg chg="del">
          <ac:chgData name="김민혁" userId="6bf72cab-5a06-4035-a817-984d53d3be52" providerId="ADAL" clId="{4CFE1184-2B2B-DE44-8B8C-567EC9498839}" dt="2025-02-07T07:21:11.534" v="8196" actId="478"/>
          <ac:spMkLst>
            <pc:docMk/>
            <pc:sldMk cId="2828868234" sldId="340"/>
            <ac:spMk id="2" creationId="{462D2ADA-FC7F-6836-944A-86D743E2BE66}"/>
          </ac:spMkLst>
        </pc:spChg>
        <pc:spChg chg="del">
          <ac:chgData name="김민혁" userId="6bf72cab-5a06-4035-a817-984d53d3be52" providerId="ADAL" clId="{4CFE1184-2B2B-DE44-8B8C-567EC9498839}" dt="2025-02-07T07:21:11.534" v="8196" actId="478"/>
          <ac:spMkLst>
            <pc:docMk/>
            <pc:sldMk cId="2828868234" sldId="340"/>
            <ac:spMk id="3" creationId="{11F7FB5A-038D-29C6-416D-847AE446705C}"/>
          </ac:spMkLst>
        </pc:spChg>
        <pc:spChg chg="del">
          <ac:chgData name="김민혁" userId="6bf72cab-5a06-4035-a817-984d53d3be52" providerId="ADAL" clId="{4CFE1184-2B2B-DE44-8B8C-567EC9498839}" dt="2025-02-07T07:21:11.534" v="8196" actId="478"/>
          <ac:spMkLst>
            <pc:docMk/>
            <pc:sldMk cId="2828868234" sldId="340"/>
            <ac:spMk id="4" creationId="{47EDEF07-CB18-6C65-AB35-D340386ADCEC}"/>
          </ac:spMkLst>
        </pc:spChg>
        <pc:spChg chg="del">
          <ac:chgData name="김민혁" userId="6bf72cab-5a06-4035-a817-984d53d3be52" providerId="ADAL" clId="{4CFE1184-2B2B-DE44-8B8C-567EC9498839}" dt="2025-02-07T07:21:11.534" v="8196" actId="478"/>
          <ac:spMkLst>
            <pc:docMk/>
            <pc:sldMk cId="2828868234" sldId="340"/>
            <ac:spMk id="5" creationId="{3564DE3B-957A-7C28-38D3-0D5EC18D1517}"/>
          </ac:spMkLst>
        </pc:spChg>
        <pc:spChg chg="del">
          <ac:chgData name="김민혁" userId="6bf72cab-5a06-4035-a817-984d53d3be52" providerId="ADAL" clId="{4CFE1184-2B2B-DE44-8B8C-567EC9498839}" dt="2025-02-07T07:21:11.534" v="8196" actId="478"/>
          <ac:spMkLst>
            <pc:docMk/>
            <pc:sldMk cId="2828868234" sldId="340"/>
            <ac:spMk id="6" creationId="{97786803-0AE7-52FA-7CCC-C7B85B2C3880}"/>
          </ac:spMkLst>
        </pc:spChg>
        <pc:spChg chg="del">
          <ac:chgData name="김민혁" userId="6bf72cab-5a06-4035-a817-984d53d3be52" providerId="ADAL" clId="{4CFE1184-2B2B-DE44-8B8C-567EC9498839}" dt="2025-02-07T07:21:11.534" v="8196" actId="478"/>
          <ac:spMkLst>
            <pc:docMk/>
            <pc:sldMk cId="2828868234" sldId="340"/>
            <ac:spMk id="7" creationId="{A236CCA2-47CE-33BC-3BA1-B5F560760D3B}"/>
          </ac:spMkLst>
        </pc:spChg>
        <pc:spChg chg="del">
          <ac:chgData name="김민혁" userId="6bf72cab-5a06-4035-a817-984d53d3be52" providerId="ADAL" clId="{4CFE1184-2B2B-DE44-8B8C-567EC9498839}" dt="2025-02-07T07:21:11.534" v="8196" actId="478"/>
          <ac:spMkLst>
            <pc:docMk/>
            <pc:sldMk cId="2828868234" sldId="340"/>
            <ac:spMk id="8" creationId="{4F172AEB-9176-D6B9-9AAD-250C374AA9DA}"/>
          </ac:spMkLst>
        </pc:spChg>
        <pc:spChg chg="mod">
          <ac:chgData name="김민혁" userId="6bf72cab-5a06-4035-a817-984d53d3be52" providerId="ADAL" clId="{4CFE1184-2B2B-DE44-8B8C-567EC9498839}" dt="2025-02-07T08:06:42.811" v="8928" actId="20577"/>
          <ac:spMkLst>
            <pc:docMk/>
            <pc:sldMk cId="2828868234" sldId="340"/>
            <ac:spMk id="9" creationId="{BC183639-7362-C47F-8FC1-1B3347FFC143}"/>
          </ac:spMkLst>
        </pc:spChg>
        <pc:spChg chg="add mod">
          <ac:chgData name="김민혁" userId="6bf72cab-5a06-4035-a817-984d53d3be52" providerId="ADAL" clId="{4CFE1184-2B2B-DE44-8B8C-567EC9498839}" dt="2025-02-07T08:07:24.620" v="8946" actId="20577"/>
          <ac:spMkLst>
            <pc:docMk/>
            <pc:sldMk cId="2828868234" sldId="340"/>
            <ac:spMk id="10" creationId="{E0F25F43-FF18-CB50-2B4E-49DAF09C2D90}"/>
          </ac:spMkLst>
        </pc:spChg>
        <pc:spChg chg="del">
          <ac:chgData name="김민혁" userId="6bf72cab-5a06-4035-a817-984d53d3be52" providerId="ADAL" clId="{4CFE1184-2B2B-DE44-8B8C-567EC9498839}" dt="2025-02-07T08:09:38.160" v="8994" actId="478"/>
          <ac:spMkLst>
            <pc:docMk/>
            <pc:sldMk cId="2828868234" sldId="340"/>
            <ac:spMk id="11" creationId="{E4DE1920-E152-A4B5-3CB6-58A553FCD712}"/>
          </ac:spMkLst>
        </pc:spChg>
        <pc:spChg chg="mod">
          <ac:chgData name="김민혁" userId="6bf72cab-5a06-4035-a817-984d53d3be52" providerId="ADAL" clId="{4CFE1184-2B2B-DE44-8B8C-567EC9498839}" dt="2025-02-07T07:21:11.961" v="8197"/>
          <ac:spMkLst>
            <pc:docMk/>
            <pc:sldMk cId="2828868234" sldId="340"/>
            <ac:spMk id="14" creationId="{CB6A9257-74C1-4BBA-F3E6-BE133DC58901}"/>
          </ac:spMkLst>
        </pc:spChg>
        <pc:spChg chg="mod">
          <ac:chgData name="김민혁" userId="6bf72cab-5a06-4035-a817-984d53d3be52" providerId="ADAL" clId="{4CFE1184-2B2B-DE44-8B8C-567EC9498839}" dt="2025-02-07T08:09:16.420" v="8993" actId="1037"/>
          <ac:spMkLst>
            <pc:docMk/>
            <pc:sldMk cId="2828868234" sldId="340"/>
            <ac:spMk id="24" creationId="{BE2CCEB4-0FDE-E029-153B-CFBA1E1513B2}"/>
          </ac:spMkLst>
        </pc:spChg>
        <pc:spChg chg="mod">
          <ac:chgData name="김민혁" userId="6bf72cab-5a06-4035-a817-984d53d3be52" providerId="ADAL" clId="{4CFE1184-2B2B-DE44-8B8C-567EC9498839}" dt="2025-02-07T07:21:11.961" v="8197"/>
          <ac:spMkLst>
            <pc:docMk/>
            <pc:sldMk cId="2828868234" sldId="340"/>
            <ac:spMk id="34" creationId="{D6F1C0BB-89FE-C927-47A8-455FDC73119B}"/>
          </ac:spMkLst>
        </pc:spChg>
        <pc:spChg chg="mod">
          <ac:chgData name="김민혁" userId="6bf72cab-5a06-4035-a817-984d53d3be52" providerId="ADAL" clId="{4CFE1184-2B2B-DE44-8B8C-567EC9498839}" dt="2025-02-07T07:21:11.961" v="8197"/>
          <ac:spMkLst>
            <pc:docMk/>
            <pc:sldMk cId="2828868234" sldId="340"/>
            <ac:spMk id="37" creationId="{7EAB3464-A155-07EE-7AEC-27C9D53784D2}"/>
          </ac:spMkLst>
        </pc:spChg>
        <pc:spChg chg="mod">
          <ac:chgData name="김민혁" userId="6bf72cab-5a06-4035-a817-984d53d3be52" providerId="ADAL" clId="{4CFE1184-2B2B-DE44-8B8C-567EC9498839}" dt="2025-02-07T07:21:11.961" v="8197"/>
          <ac:spMkLst>
            <pc:docMk/>
            <pc:sldMk cId="2828868234" sldId="340"/>
            <ac:spMk id="38" creationId="{576E7989-EDB9-6498-960E-77CF4001A52A}"/>
          </ac:spMkLst>
        </pc:spChg>
        <pc:spChg chg="mod">
          <ac:chgData name="김민혁" userId="6bf72cab-5a06-4035-a817-984d53d3be52" providerId="ADAL" clId="{4CFE1184-2B2B-DE44-8B8C-567EC9498839}" dt="2025-02-07T07:21:11.961" v="8197"/>
          <ac:spMkLst>
            <pc:docMk/>
            <pc:sldMk cId="2828868234" sldId="340"/>
            <ac:spMk id="41" creationId="{DA331D0C-38B4-F553-984E-D3219C74754E}"/>
          </ac:spMkLst>
        </pc:spChg>
        <pc:spChg chg="mod">
          <ac:chgData name="김민혁" userId="6bf72cab-5a06-4035-a817-984d53d3be52" providerId="ADAL" clId="{4CFE1184-2B2B-DE44-8B8C-567EC9498839}" dt="2025-02-07T07:21:11.961" v="8197"/>
          <ac:spMkLst>
            <pc:docMk/>
            <pc:sldMk cId="2828868234" sldId="340"/>
            <ac:spMk id="46" creationId="{A300306A-2686-6492-7A5D-411965DEA81A}"/>
          </ac:spMkLst>
        </pc:spChg>
        <pc:spChg chg="mod">
          <ac:chgData name="김민혁" userId="6bf72cab-5a06-4035-a817-984d53d3be52" providerId="ADAL" clId="{4CFE1184-2B2B-DE44-8B8C-567EC9498839}" dt="2025-02-07T07:21:11.961" v="8197"/>
          <ac:spMkLst>
            <pc:docMk/>
            <pc:sldMk cId="2828868234" sldId="340"/>
            <ac:spMk id="47" creationId="{38F0203E-B12E-027C-9E75-5DB970E16249}"/>
          </ac:spMkLst>
        </pc:spChg>
        <pc:spChg chg="add mod">
          <ac:chgData name="김민혁" userId="6bf72cab-5a06-4035-a817-984d53d3be52" providerId="ADAL" clId="{4CFE1184-2B2B-DE44-8B8C-567EC9498839}" dt="2025-02-07T07:21:11.961" v="8197"/>
          <ac:spMkLst>
            <pc:docMk/>
            <pc:sldMk cId="2828868234" sldId="340"/>
            <ac:spMk id="53" creationId="{CB003179-DBFB-9D4D-6268-82DD6946F8C4}"/>
          </ac:spMkLst>
        </pc:spChg>
      </pc:sldChg>
      <pc:sldChg chg="addSp delSp modSp new del mod">
        <pc:chgData name="김민혁" userId="6bf72cab-5a06-4035-a817-984d53d3be52" providerId="ADAL" clId="{4CFE1184-2B2B-DE44-8B8C-567EC9498839}" dt="2025-02-07T07:22:23.288" v="8206" actId="2696"/>
        <pc:sldMkLst>
          <pc:docMk/>
          <pc:sldMk cId="2755247069" sldId="341"/>
        </pc:sldMkLst>
        <pc:spChg chg="del">
          <ac:chgData name="김민혁" userId="6bf72cab-5a06-4035-a817-984d53d3be52" providerId="ADAL" clId="{4CFE1184-2B2B-DE44-8B8C-567EC9498839}" dt="2025-02-07T07:21:36.643" v="8199" actId="478"/>
          <ac:spMkLst>
            <pc:docMk/>
            <pc:sldMk cId="2755247069" sldId="341"/>
            <ac:spMk id="2" creationId="{7F58E066-B2B4-7A51-ECAD-01AA91227061}"/>
          </ac:spMkLst>
        </pc:spChg>
        <pc:spChg chg="del">
          <ac:chgData name="김민혁" userId="6bf72cab-5a06-4035-a817-984d53d3be52" providerId="ADAL" clId="{4CFE1184-2B2B-DE44-8B8C-567EC9498839}" dt="2025-02-07T07:21:36.643" v="8199" actId="478"/>
          <ac:spMkLst>
            <pc:docMk/>
            <pc:sldMk cId="2755247069" sldId="341"/>
            <ac:spMk id="3" creationId="{5471AC9B-4523-7A5C-C71F-B1DD9405C968}"/>
          </ac:spMkLst>
        </pc:spChg>
        <pc:spChg chg="del">
          <ac:chgData name="김민혁" userId="6bf72cab-5a06-4035-a817-984d53d3be52" providerId="ADAL" clId="{4CFE1184-2B2B-DE44-8B8C-567EC9498839}" dt="2025-02-07T07:21:36.643" v="8199" actId="478"/>
          <ac:spMkLst>
            <pc:docMk/>
            <pc:sldMk cId="2755247069" sldId="341"/>
            <ac:spMk id="4" creationId="{A407866A-2406-F296-E746-EF2E60B99686}"/>
          </ac:spMkLst>
        </pc:spChg>
        <pc:spChg chg="del">
          <ac:chgData name="김민혁" userId="6bf72cab-5a06-4035-a817-984d53d3be52" providerId="ADAL" clId="{4CFE1184-2B2B-DE44-8B8C-567EC9498839}" dt="2025-02-07T07:21:36.643" v="8199" actId="478"/>
          <ac:spMkLst>
            <pc:docMk/>
            <pc:sldMk cId="2755247069" sldId="341"/>
            <ac:spMk id="5" creationId="{E3BA2A6A-6950-CD6A-CE03-8DC7D37DB5B1}"/>
          </ac:spMkLst>
        </pc:spChg>
        <pc:spChg chg="del">
          <ac:chgData name="김민혁" userId="6bf72cab-5a06-4035-a817-984d53d3be52" providerId="ADAL" clId="{4CFE1184-2B2B-DE44-8B8C-567EC9498839}" dt="2025-02-07T07:21:36.643" v="8199" actId="478"/>
          <ac:spMkLst>
            <pc:docMk/>
            <pc:sldMk cId="2755247069" sldId="341"/>
            <ac:spMk id="6" creationId="{0068D78D-A0BE-7437-04A5-E91B49A62DF4}"/>
          </ac:spMkLst>
        </pc:spChg>
        <pc:spChg chg="del">
          <ac:chgData name="김민혁" userId="6bf72cab-5a06-4035-a817-984d53d3be52" providerId="ADAL" clId="{4CFE1184-2B2B-DE44-8B8C-567EC9498839}" dt="2025-02-07T07:21:36.643" v="8199" actId="478"/>
          <ac:spMkLst>
            <pc:docMk/>
            <pc:sldMk cId="2755247069" sldId="341"/>
            <ac:spMk id="7" creationId="{AE654C99-93E7-DD9D-D9D0-48FF87070846}"/>
          </ac:spMkLst>
        </pc:spChg>
        <pc:spChg chg="del">
          <ac:chgData name="김민혁" userId="6bf72cab-5a06-4035-a817-984d53d3be52" providerId="ADAL" clId="{4CFE1184-2B2B-DE44-8B8C-567EC9498839}" dt="2025-02-07T07:21:36.643" v="8199" actId="478"/>
          <ac:spMkLst>
            <pc:docMk/>
            <pc:sldMk cId="2755247069" sldId="341"/>
            <ac:spMk id="8" creationId="{BB8B68E0-FE86-A076-0DA9-025C339F6E06}"/>
          </ac:spMkLst>
        </pc:spChg>
        <pc:spChg chg="add mod">
          <ac:chgData name="김민혁" userId="6bf72cab-5a06-4035-a817-984d53d3be52" providerId="ADAL" clId="{4CFE1184-2B2B-DE44-8B8C-567EC9498839}" dt="2025-02-07T07:21:37.102" v="8200"/>
          <ac:spMkLst>
            <pc:docMk/>
            <pc:sldMk cId="2755247069" sldId="341"/>
            <ac:spMk id="11" creationId="{674A84CF-1EE1-7274-A48E-C85304728C28}"/>
          </ac:spMkLst>
        </pc:spChg>
        <pc:spChg chg="mod">
          <ac:chgData name="김민혁" userId="6bf72cab-5a06-4035-a817-984d53d3be52" providerId="ADAL" clId="{4CFE1184-2B2B-DE44-8B8C-567EC9498839}" dt="2025-02-07T07:21:37.102" v="8200"/>
          <ac:spMkLst>
            <pc:docMk/>
            <pc:sldMk cId="2755247069" sldId="341"/>
            <ac:spMk id="13" creationId="{1162C957-555A-86C5-E658-12E5C02DABEF}"/>
          </ac:spMkLst>
        </pc:spChg>
        <pc:spChg chg="mod">
          <ac:chgData name="김민혁" userId="6bf72cab-5a06-4035-a817-984d53d3be52" providerId="ADAL" clId="{4CFE1184-2B2B-DE44-8B8C-567EC9498839}" dt="2025-02-07T07:21:37.102" v="8200"/>
          <ac:spMkLst>
            <pc:docMk/>
            <pc:sldMk cId="2755247069" sldId="341"/>
            <ac:spMk id="14" creationId="{CABCB6E8-B9B0-24C5-9DAB-46C632D9355B}"/>
          </ac:spMkLst>
        </pc:spChg>
        <pc:spChg chg="mod">
          <ac:chgData name="김민혁" userId="6bf72cab-5a06-4035-a817-984d53d3be52" providerId="ADAL" clId="{4CFE1184-2B2B-DE44-8B8C-567EC9498839}" dt="2025-02-07T07:21:37.102" v="8200"/>
          <ac:spMkLst>
            <pc:docMk/>
            <pc:sldMk cId="2755247069" sldId="341"/>
            <ac:spMk id="26" creationId="{D2424AFC-C5C5-9B7B-F3FB-235729B39C7D}"/>
          </ac:spMkLst>
        </pc:spChg>
        <pc:spChg chg="mod">
          <ac:chgData name="김민혁" userId="6bf72cab-5a06-4035-a817-984d53d3be52" providerId="ADAL" clId="{4CFE1184-2B2B-DE44-8B8C-567EC9498839}" dt="2025-02-07T07:21:37.102" v="8200"/>
          <ac:spMkLst>
            <pc:docMk/>
            <pc:sldMk cId="2755247069" sldId="341"/>
            <ac:spMk id="31" creationId="{814FB309-539B-8C17-08D2-E77E5F49A8DC}"/>
          </ac:spMkLst>
        </pc:spChg>
        <pc:spChg chg="add mod">
          <ac:chgData name="김민혁" userId="6bf72cab-5a06-4035-a817-984d53d3be52" providerId="ADAL" clId="{4CFE1184-2B2B-DE44-8B8C-567EC9498839}" dt="2025-02-07T07:21:37.102" v="8200"/>
          <ac:spMkLst>
            <pc:docMk/>
            <pc:sldMk cId="2755247069" sldId="341"/>
            <ac:spMk id="35" creationId="{82EC5A1F-BB2F-CC06-2873-DE49E252C65F}"/>
          </ac:spMkLst>
        </pc:spChg>
        <pc:spChg chg="mod">
          <ac:chgData name="김민혁" userId="6bf72cab-5a06-4035-a817-984d53d3be52" providerId="ADAL" clId="{4CFE1184-2B2B-DE44-8B8C-567EC9498839}" dt="2025-02-07T07:21:37.102" v="8200"/>
          <ac:spMkLst>
            <pc:docMk/>
            <pc:sldMk cId="2755247069" sldId="341"/>
            <ac:spMk id="37" creationId="{D774FCF3-7A58-2133-16FD-B5911C810ECC}"/>
          </ac:spMkLst>
        </pc:spChg>
        <pc:spChg chg="mod">
          <ac:chgData name="김민혁" userId="6bf72cab-5a06-4035-a817-984d53d3be52" providerId="ADAL" clId="{4CFE1184-2B2B-DE44-8B8C-567EC9498839}" dt="2025-02-07T07:21:37.102" v="8200"/>
          <ac:spMkLst>
            <pc:docMk/>
            <pc:sldMk cId="2755247069" sldId="341"/>
            <ac:spMk id="38" creationId="{72DD8C43-EDDA-E65A-DD34-33CFC1EBC7C0}"/>
          </ac:spMkLst>
        </pc:spChg>
        <pc:spChg chg="mod">
          <ac:chgData name="김민혁" userId="6bf72cab-5a06-4035-a817-984d53d3be52" providerId="ADAL" clId="{4CFE1184-2B2B-DE44-8B8C-567EC9498839}" dt="2025-02-07T07:21:37.102" v="8200"/>
          <ac:spMkLst>
            <pc:docMk/>
            <pc:sldMk cId="2755247069" sldId="341"/>
            <ac:spMk id="47" creationId="{250C9561-E8BC-472D-A4EB-B06DB186B5BC}"/>
          </ac:spMkLst>
        </pc:spChg>
        <pc:spChg chg="add mod">
          <ac:chgData name="김민혁" userId="6bf72cab-5a06-4035-a817-984d53d3be52" providerId="ADAL" clId="{4CFE1184-2B2B-DE44-8B8C-567EC9498839}" dt="2025-02-07T07:21:37.102" v="8200"/>
          <ac:spMkLst>
            <pc:docMk/>
            <pc:sldMk cId="2755247069" sldId="341"/>
            <ac:spMk id="51" creationId="{1D3D9ADE-3E8D-824D-F729-F3F92B7E385F}"/>
          </ac:spMkLst>
        </pc:spChg>
      </pc:sldChg>
      <pc:sldChg chg="addSp delSp modSp new del mod">
        <pc:chgData name="김민혁" userId="6bf72cab-5a06-4035-a817-984d53d3be52" providerId="ADAL" clId="{4CFE1184-2B2B-DE44-8B8C-567EC9498839}" dt="2025-02-07T07:22:38.920" v="8210" actId="2696"/>
        <pc:sldMkLst>
          <pc:docMk/>
          <pc:sldMk cId="469378504" sldId="342"/>
        </pc:sldMkLst>
        <pc:spChg chg="del">
          <ac:chgData name="김민혁" userId="6bf72cab-5a06-4035-a817-984d53d3be52" providerId="ADAL" clId="{4CFE1184-2B2B-DE44-8B8C-567EC9498839}" dt="2025-02-07T07:22:02.153" v="8204" actId="478"/>
          <ac:spMkLst>
            <pc:docMk/>
            <pc:sldMk cId="469378504" sldId="342"/>
            <ac:spMk id="2" creationId="{17BFBAB5-0098-2400-9909-2EEA12814A65}"/>
          </ac:spMkLst>
        </pc:spChg>
        <pc:spChg chg="del">
          <ac:chgData name="김민혁" userId="6bf72cab-5a06-4035-a817-984d53d3be52" providerId="ADAL" clId="{4CFE1184-2B2B-DE44-8B8C-567EC9498839}" dt="2025-02-07T07:22:02.153" v="8204" actId="478"/>
          <ac:spMkLst>
            <pc:docMk/>
            <pc:sldMk cId="469378504" sldId="342"/>
            <ac:spMk id="3" creationId="{CFB13D02-C010-FF64-1645-4BA7EB0F45F8}"/>
          </ac:spMkLst>
        </pc:spChg>
        <pc:spChg chg="del">
          <ac:chgData name="김민혁" userId="6bf72cab-5a06-4035-a817-984d53d3be52" providerId="ADAL" clId="{4CFE1184-2B2B-DE44-8B8C-567EC9498839}" dt="2025-02-07T07:22:02.153" v="8204" actId="478"/>
          <ac:spMkLst>
            <pc:docMk/>
            <pc:sldMk cId="469378504" sldId="342"/>
            <ac:spMk id="4" creationId="{B62F72E6-71F0-B4C4-2FA5-3E2CC212E87E}"/>
          </ac:spMkLst>
        </pc:spChg>
        <pc:spChg chg="del">
          <ac:chgData name="김민혁" userId="6bf72cab-5a06-4035-a817-984d53d3be52" providerId="ADAL" clId="{4CFE1184-2B2B-DE44-8B8C-567EC9498839}" dt="2025-02-07T07:22:02.153" v="8204" actId="478"/>
          <ac:spMkLst>
            <pc:docMk/>
            <pc:sldMk cId="469378504" sldId="342"/>
            <ac:spMk id="5" creationId="{1CB0083C-2788-9500-81F4-3DD8C7C2190F}"/>
          </ac:spMkLst>
        </pc:spChg>
        <pc:spChg chg="del">
          <ac:chgData name="김민혁" userId="6bf72cab-5a06-4035-a817-984d53d3be52" providerId="ADAL" clId="{4CFE1184-2B2B-DE44-8B8C-567EC9498839}" dt="2025-02-07T07:22:02.153" v="8204" actId="478"/>
          <ac:spMkLst>
            <pc:docMk/>
            <pc:sldMk cId="469378504" sldId="342"/>
            <ac:spMk id="6" creationId="{C01416BA-57A0-7C15-E258-AE8A5891A77D}"/>
          </ac:spMkLst>
        </pc:spChg>
        <pc:spChg chg="del">
          <ac:chgData name="김민혁" userId="6bf72cab-5a06-4035-a817-984d53d3be52" providerId="ADAL" clId="{4CFE1184-2B2B-DE44-8B8C-567EC9498839}" dt="2025-02-07T07:22:02.153" v="8204" actId="478"/>
          <ac:spMkLst>
            <pc:docMk/>
            <pc:sldMk cId="469378504" sldId="342"/>
            <ac:spMk id="7" creationId="{E3DB16A7-3D34-11CA-D76C-F13B5B5C4C2B}"/>
          </ac:spMkLst>
        </pc:spChg>
        <pc:spChg chg="del">
          <ac:chgData name="김민혁" userId="6bf72cab-5a06-4035-a817-984d53d3be52" providerId="ADAL" clId="{4CFE1184-2B2B-DE44-8B8C-567EC9498839}" dt="2025-02-07T07:22:02.153" v="8204" actId="478"/>
          <ac:spMkLst>
            <pc:docMk/>
            <pc:sldMk cId="469378504" sldId="342"/>
            <ac:spMk id="8" creationId="{2A8F184A-EEB6-4DA9-056F-7AC31400DA0D}"/>
          </ac:spMkLst>
        </pc:spChg>
        <pc:spChg chg="del">
          <ac:chgData name="김민혁" userId="6bf72cab-5a06-4035-a817-984d53d3be52" providerId="ADAL" clId="{4CFE1184-2B2B-DE44-8B8C-567EC9498839}" dt="2025-02-07T07:22:02.153" v="8204" actId="478"/>
          <ac:spMkLst>
            <pc:docMk/>
            <pc:sldMk cId="469378504" sldId="342"/>
            <ac:spMk id="9" creationId="{9DE9A0E2-3E34-A303-2190-0C301D27CA1E}"/>
          </ac:spMkLst>
        </pc:spChg>
        <pc:spChg chg="add mod">
          <ac:chgData name="김민혁" userId="6bf72cab-5a06-4035-a817-984d53d3be52" providerId="ADAL" clId="{4CFE1184-2B2B-DE44-8B8C-567EC9498839}" dt="2025-02-07T07:22:03.233" v="8205"/>
          <ac:spMkLst>
            <pc:docMk/>
            <pc:sldMk cId="469378504" sldId="342"/>
            <ac:spMk id="10" creationId="{988EBFCC-48CC-0466-3EE6-C1DE828E162C}"/>
          </ac:spMkLst>
        </pc:spChg>
        <pc:spChg chg="add mod">
          <ac:chgData name="김민혁" userId="6bf72cab-5a06-4035-a817-984d53d3be52" providerId="ADAL" clId="{4CFE1184-2B2B-DE44-8B8C-567EC9498839}" dt="2025-02-07T07:22:03.233" v="8205"/>
          <ac:spMkLst>
            <pc:docMk/>
            <pc:sldMk cId="469378504" sldId="342"/>
            <ac:spMk id="12" creationId="{3DDE3AF4-1CE2-FEE1-DA31-8B739ED22C9D}"/>
          </ac:spMkLst>
        </pc:spChg>
        <pc:spChg chg="add mod">
          <ac:chgData name="김민혁" userId="6bf72cab-5a06-4035-a817-984d53d3be52" providerId="ADAL" clId="{4CFE1184-2B2B-DE44-8B8C-567EC9498839}" dt="2025-02-07T07:22:03.233" v="8205"/>
          <ac:spMkLst>
            <pc:docMk/>
            <pc:sldMk cId="469378504" sldId="342"/>
            <ac:spMk id="13" creationId="{D8DECD57-D14A-6681-877D-182B8C22BD0F}"/>
          </ac:spMkLst>
        </pc:spChg>
        <pc:spChg chg="mod">
          <ac:chgData name="김민혁" userId="6bf72cab-5a06-4035-a817-984d53d3be52" providerId="ADAL" clId="{4CFE1184-2B2B-DE44-8B8C-567EC9498839}" dt="2025-02-07T07:22:03.233" v="8205"/>
          <ac:spMkLst>
            <pc:docMk/>
            <pc:sldMk cId="469378504" sldId="342"/>
            <ac:spMk id="15" creationId="{83FFAD68-A496-D8E1-52BB-83C7BF8C3A4A}"/>
          </ac:spMkLst>
        </pc:spChg>
        <pc:spChg chg="mod">
          <ac:chgData name="김민혁" userId="6bf72cab-5a06-4035-a817-984d53d3be52" providerId="ADAL" clId="{4CFE1184-2B2B-DE44-8B8C-567EC9498839}" dt="2025-02-07T07:22:03.233" v="8205"/>
          <ac:spMkLst>
            <pc:docMk/>
            <pc:sldMk cId="469378504" sldId="342"/>
            <ac:spMk id="16" creationId="{B626BFD6-6F30-F314-ADD8-086BB4709BF5}"/>
          </ac:spMkLst>
        </pc:spChg>
        <pc:spChg chg="add mod">
          <ac:chgData name="김민혁" userId="6bf72cab-5a06-4035-a817-984d53d3be52" providerId="ADAL" clId="{4CFE1184-2B2B-DE44-8B8C-567EC9498839}" dt="2025-02-07T07:22:03.233" v="8205"/>
          <ac:spMkLst>
            <pc:docMk/>
            <pc:sldMk cId="469378504" sldId="342"/>
            <ac:spMk id="17" creationId="{4964F71C-6EC8-4344-19BD-8DC96D609805}"/>
          </ac:spMkLst>
        </pc:spChg>
        <pc:spChg chg="add mod">
          <ac:chgData name="김민혁" userId="6bf72cab-5a06-4035-a817-984d53d3be52" providerId="ADAL" clId="{4CFE1184-2B2B-DE44-8B8C-567EC9498839}" dt="2025-02-07T07:22:03.233" v="8205"/>
          <ac:spMkLst>
            <pc:docMk/>
            <pc:sldMk cId="469378504" sldId="342"/>
            <ac:spMk id="18" creationId="{DCC34753-9493-27C3-9EEC-23576BA983CE}"/>
          </ac:spMkLst>
        </pc:spChg>
        <pc:spChg chg="add mod">
          <ac:chgData name="김민혁" userId="6bf72cab-5a06-4035-a817-984d53d3be52" providerId="ADAL" clId="{4CFE1184-2B2B-DE44-8B8C-567EC9498839}" dt="2025-02-07T07:22:03.233" v="8205"/>
          <ac:spMkLst>
            <pc:docMk/>
            <pc:sldMk cId="469378504" sldId="342"/>
            <ac:spMk id="19" creationId="{71F93C52-B897-2E9A-2418-B1474A70964C}"/>
          </ac:spMkLst>
        </pc:spChg>
        <pc:spChg chg="add mod">
          <ac:chgData name="김민혁" userId="6bf72cab-5a06-4035-a817-984d53d3be52" providerId="ADAL" clId="{4CFE1184-2B2B-DE44-8B8C-567EC9498839}" dt="2025-02-07T07:22:03.233" v="8205"/>
          <ac:spMkLst>
            <pc:docMk/>
            <pc:sldMk cId="469378504" sldId="342"/>
            <ac:spMk id="20" creationId="{8E6BB5AD-13F5-5EFD-26CF-885F9F24427A}"/>
          </ac:spMkLst>
        </pc:spChg>
        <pc:spChg chg="add mod">
          <ac:chgData name="김민혁" userId="6bf72cab-5a06-4035-a817-984d53d3be52" providerId="ADAL" clId="{4CFE1184-2B2B-DE44-8B8C-567EC9498839}" dt="2025-02-07T07:22:03.233" v="8205"/>
          <ac:spMkLst>
            <pc:docMk/>
            <pc:sldMk cId="469378504" sldId="342"/>
            <ac:spMk id="21" creationId="{534F41AA-75A5-B128-13FB-1B0489F574D4}"/>
          </ac:spMkLst>
        </pc:spChg>
      </pc:sldChg>
      <pc:sldChg chg="addSp delSp modSp new mod">
        <pc:chgData name="김민혁" userId="6bf72cab-5a06-4035-a817-984d53d3be52" providerId="ADAL" clId="{4CFE1184-2B2B-DE44-8B8C-567EC9498839}" dt="2025-02-07T08:19:24.381" v="9200" actId="1076"/>
        <pc:sldMkLst>
          <pc:docMk/>
          <pc:sldMk cId="1362688611" sldId="343"/>
        </pc:sldMkLst>
        <pc:spChg chg="del">
          <ac:chgData name="김민혁" userId="6bf72cab-5a06-4035-a817-984d53d3be52" providerId="ADAL" clId="{4CFE1184-2B2B-DE44-8B8C-567EC9498839}" dt="2025-02-07T07:22:34.391" v="8208" actId="478"/>
          <ac:spMkLst>
            <pc:docMk/>
            <pc:sldMk cId="1362688611" sldId="343"/>
            <ac:spMk id="2" creationId="{6A6734DE-CFE4-B418-64C7-7845F8A4BA6D}"/>
          </ac:spMkLst>
        </pc:spChg>
        <pc:spChg chg="del">
          <ac:chgData name="김민혁" userId="6bf72cab-5a06-4035-a817-984d53d3be52" providerId="ADAL" clId="{4CFE1184-2B2B-DE44-8B8C-567EC9498839}" dt="2025-02-07T07:22:34.391" v="8208" actId="478"/>
          <ac:spMkLst>
            <pc:docMk/>
            <pc:sldMk cId="1362688611" sldId="343"/>
            <ac:spMk id="3" creationId="{DCD8E1E3-5932-C068-B044-E33C794A9D1B}"/>
          </ac:spMkLst>
        </pc:spChg>
        <pc:spChg chg="del">
          <ac:chgData name="김민혁" userId="6bf72cab-5a06-4035-a817-984d53d3be52" providerId="ADAL" clId="{4CFE1184-2B2B-DE44-8B8C-567EC9498839}" dt="2025-02-07T07:22:34.391" v="8208" actId="478"/>
          <ac:spMkLst>
            <pc:docMk/>
            <pc:sldMk cId="1362688611" sldId="343"/>
            <ac:spMk id="4" creationId="{7D3B2F17-D00B-F3F3-CF80-B045DA83EC78}"/>
          </ac:spMkLst>
        </pc:spChg>
        <pc:spChg chg="del">
          <ac:chgData name="김민혁" userId="6bf72cab-5a06-4035-a817-984d53d3be52" providerId="ADAL" clId="{4CFE1184-2B2B-DE44-8B8C-567EC9498839}" dt="2025-02-07T07:22:34.391" v="8208" actId="478"/>
          <ac:spMkLst>
            <pc:docMk/>
            <pc:sldMk cId="1362688611" sldId="343"/>
            <ac:spMk id="5" creationId="{58065E85-D44F-D0C5-F8AD-5F534742AD36}"/>
          </ac:spMkLst>
        </pc:spChg>
        <pc:spChg chg="del">
          <ac:chgData name="김민혁" userId="6bf72cab-5a06-4035-a817-984d53d3be52" providerId="ADAL" clId="{4CFE1184-2B2B-DE44-8B8C-567EC9498839}" dt="2025-02-07T07:22:34.391" v="8208" actId="478"/>
          <ac:spMkLst>
            <pc:docMk/>
            <pc:sldMk cId="1362688611" sldId="343"/>
            <ac:spMk id="6" creationId="{08C495CA-A442-A1FC-BD4E-50ECDB6AC52F}"/>
          </ac:spMkLst>
        </pc:spChg>
        <pc:spChg chg="del">
          <ac:chgData name="김민혁" userId="6bf72cab-5a06-4035-a817-984d53d3be52" providerId="ADAL" clId="{4CFE1184-2B2B-DE44-8B8C-567EC9498839}" dt="2025-02-07T07:22:34.391" v="8208" actId="478"/>
          <ac:spMkLst>
            <pc:docMk/>
            <pc:sldMk cId="1362688611" sldId="343"/>
            <ac:spMk id="7" creationId="{55B209D4-5E8A-B736-CCED-96918BDE9D67}"/>
          </ac:spMkLst>
        </pc:spChg>
        <pc:spChg chg="del">
          <ac:chgData name="김민혁" userId="6bf72cab-5a06-4035-a817-984d53d3be52" providerId="ADAL" clId="{4CFE1184-2B2B-DE44-8B8C-567EC9498839}" dt="2025-02-07T07:22:34.391" v="8208" actId="478"/>
          <ac:spMkLst>
            <pc:docMk/>
            <pc:sldMk cId="1362688611" sldId="343"/>
            <ac:spMk id="8" creationId="{51E9B4AF-6FB6-B85E-5425-D05E71D66812}"/>
          </ac:spMkLst>
        </pc:spChg>
        <pc:spChg chg="add mod">
          <ac:chgData name="김민혁" userId="6bf72cab-5a06-4035-a817-984d53d3be52" providerId="ADAL" clId="{4CFE1184-2B2B-DE44-8B8C-567EC9498839}" dt="2025-02-07T08:05:54.736" v="8908" actId="20577"/>
          <ac:spMkLst>
            <pc:docMk/>
            <pc:sldMk cId="1362688611" sldId="343"/>
            <ac:spMk id="9" creationId="{B10D0388-4237-2C93-E9F5-080934FB6BD2}"/>
          </ac:spMkLst>
        </pc:spChg>
        <pc:spChg chg="add mod">
          <ac:chgData name="김민혁" userId="6bf72cab-5a06-4035-a817-984d53d3be52" providerId="ADAL" clId="{4CFE1184-2B2B-DE44-8B8C-567EC9498839}" dt="2025-02-07T08:15:20.431" v="9090" actId="20577"/>
          <ac:spMkLst>
            <pc:docMk/>
            <pc:sldMk cId="1362688611" sldId="343"/>
            <ac:spMk id="10" creationId="{F771315A-DF76-958A-76EC-0503DBF5CB5E}"/>
          </ac:spMkLst>
        </pc:spChg>
        <pc:spChg chg="add mod">
          <ac:chgData name="김민혁" userId="6bf72cab-5a06-4035-a817-984d53d3be52" providerId="ADAL" clId="{4CFE1184-2B2B-DE44-8B8C-567EC9498839}" dt="2025-02-07T08:17:16.750" v="9167" actId="2711"/>
          <ac:spMkLst>
            <pc:docMk/>
            <pc:sldMk cId="1362688611" sldId="343"/>
            <ac:spMk id="11" creationId="{2D30B603-E92F-DEA9-87E4-8587294C29CF}"/>
          </ac:spMkLst>
        </pc:spChg>
        <pc:spChg chg="add del mod">
          <ac:chgData name="김민혁" userId="6bf72cab-5a06-4035-a817-984d53d3be52" providerId="ADAL" clId="{4CFE1184-2B2B-DE44-8B8C-567EC9498839}" dt="2025-02-07T08:09:54.056" v="8995" actId="478"/>
          <ac:spMkLst>
            <pc:docMk/>
            <pc:sldMk cId="1362688611" sldId="343"/>
            <ac:spMk id="12" creationId="{5E684265-3B73-1718-FAE1-13154AD1A492}"/>
          </ac:spMkLst>
        </pc:spChg>
        <pc:spChg chg="mod">
          <ac:chgData name="김민혁" userId="6bf72cab-5a06-4035-a817-984d53d3be52" providerId="ADAL" clId="{4CFE1184-2B2B-DE44-8B8C-567EC9498839}" dt="2025-02-07T07:22:34.840" v="8209"/>
          <ac:spMkLst>
            <pc:docMk/>
            <pc:sldMk cId="1362688611" sldId="343"/>
            <ac:spMk id="14" creationId="{08D248BE-8EF9-C03D-814E-7EB7018B229F}"/>
          </ac:spMkLst>
        </pc:spChg>
        <pc:spChg chg="add mod">
          <ac:chgData name="김민혁" userId="6bf72cab-5a06-4035-a817-984d53d3be52" providerId="ADAL" clId="{4CFE1184-2B2B-DE44-8B8C-567EC9498839}" dt="2025-02-07T08:16:00.370" v="9137" actId="20577"/>
          <ac:spMkLst>
            <pc:docMk/>
            <pc:sldMk cId="1362688611" sldId="343"/>
            <ac:spMk id="16" creationId="{D1668822-19CF-9300-7B1E-460E656830DC}"/>
          </ac:spMkLst>
        </pc:spChg>
        <pc:spChg chg="add mod">
          <ac:chgData name="김민혁" userId="6bf72cab-5a06-4035-a817-984d53d3be52" providerId="ADAL" clId="{4CFE1184-2B2B-DE44-8B8C-567EC9498839}" dt="2025-02-07T08:17:16.750" v="9167" actId="2711"/>
          <ac:spMkLst>
            <pc:docMk/>
            <pc:sldMk cId="1362688611" sldId="343"/>
            <ac:spMk id="17" creationId="{35DEE5F2-9A51-093B-7260-EC0FA74B7B4D}"/>
          </ac:spMkLst>
        </pc:spChg>
        <pc:spChg chg="add mod">
          <ac:chgData name="김민혁" userId="6bf72cab-5a06-4035-a817-984d53d3be52" providerId="ADAL" clId="{4CFE1184-2B2B-DE44-8B8C-567EC9498839}" dt="2025-02-07T08:17:16.750" v="9167" actId="2711"/>
          <ac:spMkLst>
            <pc:docMk/>
            <pc:sldMk cId="1362688611" sldId="343"/>
            <ac:spMk id="18" creationId="{AE57E3BB-9FEF-9CA2-61DE-13FDB52D4B26}"/>
          </ac:spMkLst>
        </pc:spChg>
        <pc:spChg chg="mod">
          <ac:chgData name="김민혁" userId="6bf72cab-5a06-4035-a817-984d53d3be52" providerId="ADAL" clId="{4CFE1184-2B2B-DE44-8B8C-567EC9498839}" dt="2025-02-07T08:17:57.632" v="9172" actId="1076"/>
          <ac:spMkLst>
            <pc:docMk/>
            <pc:sldMk cId="1362688611" sldId="343"/>
            <ac:spMk id="19" creationId="{3F2B82CB-C188-2FAC-129D-1005E77981D8}"/>
          </ac:spMkLst>
        </pc:spChg>
        <pc:spChg chg="mod">
          <ac:chgData name="김민혁" userId="6bf72cab-5a06-4035-a817-984d53d3be52" providerId="ADAL" clId="{4CFE1184-2B2B-DE44-8B8C-567EC9498839}" dt="2025-02-07T08:19:24.381" v="9200" actId="1076"/>
          <ac:spMkLst>
            <pc:docMk/>
            <pc:sldMk cId="1362688611" sldId="343"/>
            <ac:spMk id="20" creationId="{51C8B693-3E33-AC29-B160-6E44EDFF28C5}"/>
          </ac:spMkLst>
        </pc:spChg>
        <pc:spChg chg="add del mod">
          <ac:chgData name="김민혁" userId="6bf72cab-5a06-4035-a817-984d53d3be52" providerId="ADAL" clId="{4CFE1184-2B2B-DE44-8B8C-567EC9498839}" dt="2025-02-07T08:14:27.699" v="9073" actId="478"/>
          <ac:spMkLst>
            <pc:docMk/>
            <pc:sldMk cId="1362688611" sldId="343"/>
            <ac:spMk id="25" creationId="{E7ACEEE7-7B78-EA66-2A08-F792DED6E751}"/>
          </ac:spMkLst>
        </pc:spChg>
        <pc:spChg chg="add mod">
          <ac:chgData name="김민혁" userId="6bf72cab-5a06-4035-a817-984d53d3be52" providerId="ADAL" clId="{4CFE1184-2B2B-DE44-8B8C-567EC9498839}" dt="2025-02-07T07:22:34.840" v="8209"/>
          <ac:spMkLst>
            <pc:docMk/>
            <pc:sldMk cId="1362688611" sldId="343"/>
            <ac:spMk id="26" creationId="{6C439068-B05E-B590-833B-511195D75540}"/>
          </ac:spMkLst>
        </pc:spChg>
        <pc:graphicFrameChg chg="mod modGraphic">
          <ac:chgData name="김민혁" userId="6bf72cab-5a06-4035-a817-984d53d3be52" providerId="ADAL" clId="{4CFE1184-2B2B-DE44-8B8C-567EC9498839}" dt="2025-02-07T08:19:21.064" v="9199" actId="1076"/>
          <ac:graphicFrameMkLst>
            <pc:docMk/>
            <pc:sldMk cId="1362688611" sldId="343"/>
            <ac:graphicFrameMk id="21" creationId="{E6C0A863-6273-B16F-2D37-8DF76129879D}"/>
          </ac:graphicFrameMkLst>
        </pc:graphicFrameChg>
        <pc:graphicFrameChg chg="mod modGraphic">
          <ac:chgData name="김민혁" userId="6bf72cab-5a06-4035-a817-984d53d3be52" providerId="ADAL" clId="{4CFE1184-2B2B-DE44-8B8C-567EC9498839}" dt="2025-02-07T08:17:45.879" v="9171" actId="1076"/>
          <ac:graphicFrameMkLst>
            <pc:docMk/>
            <pc:sldMk cId="1362688611" sldId="343"/>
            <ac:graphicFrameMk id="22" creationId="{57FA4E80-CA63-3B06-BEA9-D090E0ED5091}"/>
          </ac:graphicFrameMkLst>
        </pc:graphicFrameChg>
      </pc:sldChg>
      <pc:sldChg chg="addSp delSp modSp new mod">
        <pc:chgData name="김민혁" userId="6bf72cab-5a06-4035-a817-984d53d3be52" providerId="ADAL" clId="{4CFE1184-2B2B-DE44-8B8C-567EC9498839}" dt="2025-02-07T08:19:02.951" v="9195" actId="478"/>
        <pc:sldMkLst>
          <pc:docMk/>
          <pc:sldMk cId="1967096076" sldId="344"/>
        </pc:sldMkLst>
        <pc:spChg chg="del">
          <ac:chgData name="김민혁" userId="6bf72cab-5a06-4035-a817-984d53d3be52" providerId="ADAL" clId="{4CFE1184-2B2B-DE44-8B8C-567EC9498839}" dt="2025-02-07T07:23:01.862" v="8212" actId="478"/>
          <ac:spMkLst>
            <pc:docMk/>
            <pc:sldMk cId="1967096076" sldId="344"/>
            <ac:spMk id="2" creationId="{5CC27E92-E6E0-80E9-02E8-069638AC86EC}"/>
          </ac:spMkLst>
        </pc:spChg>
        <pc:spChg chg="add mod">
          <ac:chgData name="김민혁" userId="6bf72cab-5a06-4035-a817-984d53d3be52" providerId="ADAL" clId="{4CFE1184-2B2B-DE44-8B8C-567EC9498839}" dt="2025-02-07T08:18:09.284" v="9184"/>
          <ac:spMkLst>
            <pc:docMk/>
            <pc:sldMk cId="1967096076" sldId="344"/>
            <ac:spMk id="2" creationId="{AD0F7021-C51C-00E6-5232-5B863DCEE1FE}"/>
          </ac:spMkLst>
        </pc:spChg>
        <pc:spChg chg="del">
          <ac:chgData name="김민혁" userId="6bf72cab-5a06-4035-a817-984d53d3be52" providerId="ADAL" clId="{4CFE1184-2B2B-DE44-8B8C-567EC9498839}" dt="2025-02-07T07:23:01.862" v="8212" actId="478"/>
          <ac:spMkLst>
            <pc:docMk/>
            <pc:sldMk cId="1967096076" sldId="344"/>
            <ac:spMk id="3" creationId="{7744390F-E8A7-DB8E-8CB8-BD73A205C0B8}"/>
          </ac:spMkLst>
        </pc:spChg>
        <pc:spChg chg="add del mod">
          <ac:chgData name="김민혁" userId="6bf72cab-5a06-4035-a817-984d53d3be52" providerId="ADAL" clId="{4CFE1184-2B2B-DE44-8B8C-567EC9498839}" dt="2025-02-07T08:18:19.950" v="9188" actId="478"/>
          <ac:spMkLst>
            <pc:docMk/>
            <pc:sldMk cId="1967096076" sldId="344"/>
            <ac:spMk id="4" creationId="{D7794554-B00D-E1F1-76DD-46D648AC9FD3}"/>
          </ac:spMkLst>
        </pc:spChg>
        <pc:spChg chg="del">
          <ac:chgData name="김민혁" userId="6bf72cab-5a06-4035-a817-984d53d3be52" providerId="ADAL" clId="{4CFE1184-2B2B-DE44-8B8C-567EC9498839}" dt="2025-02-07T07:23:01.862" v="8212" actId="478"/>
          <ac:spMkLst>
            <pc:docMk/>
            <pc:sldMk cId="1967096076" sldId="344"/>
            <ac:spMk id="4" creationId="{DDE7E584-35BC-EC2F-69AC-1B40566AEF0B}"/>
          </ac:spMkLst>
        </pc:spChg>
        <pc:spChg chg="add del mod">
          <ac:chgData name="김민혁" userId="6bf72cab-5a06-4035-a817-984d53d3be52" providerId="ADAL" clId="{4CFE1184-2B2B-DE44-8B8C-567EC9498839}" dt="2025-02-07T08:18:37.206" v="9190" actId="478"/>
          <ac:spMkLst>
            <pc:docMk/>
            <pc:sldMk cId="1967096076" sldId="344"/>
            <ac:spMk id="5" creationId="{21777072-8384-F1DC-50E2-242D2429E18A}"/>
          </ac:spMkLst>
        </pc:spChg>
        <pc:spChg chg="del">
          <ac:chgData name="김민혁" userId="6bf72cab-5a06-4035-a817-984d53d3be52" providerId="ADAL" clId="{4CFE1184-2B2B-DE44-8B8C-567EC9498839}" dt="2025-02-07T07:23:01.862" v="8212" actId="478"/>
          <ac:spMkLst>
            <pc:docMk/>
            <pc:sldMk cId="1967096076" sldId="344"/>
            <ac:spMk id="5" creationId="{493709A3-B9FC-622C-C23F-ADA1F914B9C1}"/>
          </ac:spMkLst>
        </pc:spChg>
        <pc:spChg chg="del">
          <ac:chgData name="김민혁" userId="6bf72cab-5a06-4035-a817-984d53d3be52" providerId="ADAL" clId="{4CFE1184-2B2B-DE44-8B8C-567EC9498839}" dt="2025-02-07T07:23:01.862" v="8212" actId="478"/>
          <ac:spMkLst>
            <pc:docMk/>
            <pc:sldMk cId="1967096076" sldId="344"/>
            <ac:spMk id="6" creationId="{44052303-CF98-F641-5EE6-8EAE9B0C7A30}"/>
          </ac:spMkLst>
        </pc:spChg>
        <pc:spChg chg="del">
          <ac:chgData name="김민혁" userId="6bf72cab-5a06-4035-a817-984d53d3be52" providerId="ADAL" clId="{4CFE1184-2B2B-DE44-8B8C-567EC9498839}" dt="2025-02-07T07:23:01.862" v="8212" actId="478"/>
          <ac:spMkLst>
            <pc:docMk/>
            <pc:sldMk cId="1967096076" sldId="344"/>
            <ac:spMk id="7" creationId="{342882FF-9039-3545-6619-799A89DC8858}"/>
          </ac:spMkLst>
        </pc:spChg>
        <pc:spChg chg="add del mod">
          <ac:chgData name="김민혁" userId="6bf72cab-5a06-4035-a817-984d53d3be52" providerId="ADAL" clId="{4CFE1184-2B2B-DE44-8B8C-567EC9498839}" dt="2025-02-07T08:18:38.858" v="9191" actId="478"/>
          <ac:spMkLst>
            <pc:docMk/>
            <pc:sldMk cId="1967096076" sldId="344"/>
            <ac:spMk id="7" creationId="{974C13D3-616B-B69E-AFC2-7F7DCE627C29}"/>
          </ac:spMkLst>
        </pc:spChg>
        <pc:spChg chg="del">
          <ac:chgData name="김민혁" userId="6bf72cab-5a06-4035-a817-984d53d3be52" providerId="ADAL" clId="{4CFE1184-2B2B-DE44-8B8C-567EC9498839}" dt="2025-02-07T07:23:01.862" v="8212" actId="478"/>
          <ac:spMkLst>
            <pc:docMk/>
            <pc:sldMk cId="1967096076" sldId="344"/>
            <ac:spMk id="8" creationId="{3DAEAEC1-DC0C-22D3-ABFB-275920F479A8}"/>
          </ac:spMkLst>
        </pc:spChg>
        <pc:spChg chg="mod">
          <ac:chgData name="김민혁" userId="6bf72cab-5a06-4035-a817-984d53d3be52" providerId="ADAL" clId="{4CFE1184-2B2B-DE44-8B8C-567EC9498839}" dt="2025-02-07T08:06:52.039" v="8944" actId="20577"/>
          <ac:spMkLst>
            <pc:docMk/>
            <pc:sldMk cId="1967096076" sldId="344"/>
            <ac:spMk id="9" creationId="{042373F1-63D6-EAAD-E445-756CE1097B8F}"/>
          </ac:spMkLst>
        </pc:spChg>
        <pc:spChg chg="add del mod">
          <ac:chgData name="김민혁" userId="6bf72cab-5a06-4035-a817-984d53d3be52" providerId="ADAL" clId="{4CFE1184-2B2B-DE44-8B8C-567EC9498839}" dt="2025-02-07T08:18:17.115" v="9187" actId="478"/>
          <ac:spMkLst>
            <pc:docMk/>
            <pc:sldMk cId="1967096076" sldId="344"/>
            <ac:spMk id="10" creationId="{8FDFB82C-B451-0454-41CD-76D252D19FDF}"/>
          </ac:spMkLst>
        </pc:spChg>
        <pc:spChg chg="add mod">
          <ac:chgData name="김민혁" userId="6bf72cab-5a06-4035-a817-984d53d3be52" providerId="ADAL" clId="{4CFE1184-2B2B-DE44-8B8C-567EC9498839}" dt="2025-02-07T08:19:00.253" v="9194" actId="2711"/>
          <ac:spMkLst>
            <pc:docMk/>
            <pc:sldMk cId="1967096076" sldId="344"/>
            <ac:spMk id="11" creationId="{73183B3F-7D89-0636-D4F8-8F004324BBED}"/>
          </ac:spMkLst>
        </pc:spChg>
        <pc:spChg chg="add del mod">
          <ac:chgData name="김민혁" userId="6bf72cab-5a06-4035-a817-984d53d3be52" providerId="ADAL" clId="{4CFE1184-2B2B-DE44-8B8C-567EC9498839}" dt="2025-02-07T08:19:02.951" v="9195" actId="478"/>
          <ac:spMkLst>
            <pc:docMk/>
            <pc:sldMk cId="1967096076" sldId="344"/>
            <ac:spMk id="12" creationId="{2CCB803F-2539-08B0-DD35-BFCC617B9BB5}"/>
          </ac:spMkLst>
        </pc:spChg>
        <pc:spChg chg="mod">
          <ac:chgData name="김민혁" userId="6bf72cab-5a06-4035-a817-984d53d3be52" providerId="ADAL" clId="{4CFE1184-2B2B-DE44-8B8C-567EC9498839}" dt="2025-02-07T07:23:02.204" v="8213"/>
          <ac:spMkLst>
            <pc:docMk/>
            <pc:sldMk cId="1967096076" sldId="344"/>
            <ac:spMk id="15" creationId="{B23C0026-1094-1A20-A325-7111BF6F4358}"/>
          </ac:spMkLst>
        </pc:spChg>
        <pc:spChg chg="del mod">
          <ac:chgData name="김민혁" userId="6bf72cab-5a06-4035-a817-984d53d3be52" providerId="ADAL" clId="{4CFE1184-2B2B-DE44-8B8C-567EC9498839}" dt="2025-02-07T08:18:08.900" v="9183" actId="478"/>
          <ac:spMkLst>
            <pc:docMk/>
            <pc:sldMk cId="1967096076" sldId="344"/>
            <ac:spMk id="16" creationId="{DADFBD3D-2C5C-119A-0AD9-CD9CE2795C52}"/>
          </ac:spMkLst>
        </pc:spChg>
        <pc:spChg chg="mod">
          <ac:chgData name="김민혁" userId="6bf72cab-5a06-4035-a817-984d53d3be52" providerId="ADAL" clId="{4CFE1184-2B2B-DE44-8B8C-567EC9498839}" dt="2025-02-07T08:18:53.990" v="9193" actId="2711"/>
          <ac:spMkLst>
            <pc:docMk/>
            <pc:sldMk cId="1967096076" sldId="344"/>
            <ac:spMk id="19" creationId="{4C747F4D-F03C-D9E8-96BD-C9DF6DE751A5}"/>
          </ac:spMkLst>
        </pc:spChg>
        <pc:spChg chg="add mod">
          <ac:chgData name="김민혁" userId="6bf72cab-5a06-4035-a817-984d53d3be52" providerId="ADAL" clId="{4CFE1184-2B2B-DE44-8B8C-567EC9498839}" dt="2025-02-07T08:19:00.253" v="9194" actId="2711"/>
          <ac:spMkLst>
            <pc:docMk/>
            <pc:sldMk cId="1967096076" sldId="344"/>
            <ac:spMk id="20" creationId="{496C36E9-7D40-FDC6-3D2E-94477D999565}"/>
          </ac:spMkLst>
        </pc:spChg>
        <pc:spChg chg="add mod">
          <ac:chgData name="김민혁" userId="6bf72cab-5a06-4035-a817-984d53d3be52" providerId="ADAL" clId="{4CFE1184-2B2B-DE44-8B8C-567EC9498839}" dt="2025-02-07T08:19:00.253" v="9194" actId="2711"/>
          <ac:spMkLst>
            <pc:docMk/>
            <pc:sldMk cId="1967096076" sldId="344"/>
            <ac:spMk id="21" creationId="{68BAD9A0-1FD0-6445-2A16-BB23B09D64A8}"/>
          </ac:spMkLst>
        </pc:spChg>
        <pc:spChg chg="mod">
          <ac:chgData name="김민혁" userId="6bf72cab-5a06-4035-a817-984d53d3be52" providerId="ADAL" clId="{4CFE1184-2B2B-DE44-8B8C-567EC9498839}" dt="2025-02-07T08:19:00.253" v="9194" actId="2711"/>
          <ac:spMkLst>
            <pc:docMk/>
            <pc:sldMk cId="1967096076" sldId="344"/>
            <ac:spMk id="22" creationId="{B9C646C9-F782-3E50-A0FF-398A6453ACF7}"/>
          </ac:spMkLst>
        </pc:spChg>
        <pc:spChg chg="add mod">
          <ac:chgData name="김민혁" userId="6bf72cab-5a06-4035-a817-984d53d3be52" providerId="ADAL" clId="{4CFE1184-2B2B-DE44-8B8C-567EC9498839}" dt="2025-02-07T08:18:48.685" v="9192" actId="2711"/>
          <ac:spMkLst>
            <pc:docMk/>
            <pc:sldMk cId="1967096076" sldId="344"/>
            <ac:spMk id="23" creationId="{31350377-FCF6-A84E-0678-13F1D4971AA7}"/>
          </ac:spMkLst>
        </pc:spChg>
        <pc:spChg chg="add mod">
          <ac:chgData name="김민혁" userId="6bf72cab-5a06-4035-a817-984d53d3be52" providerId="ADAL" clId="{4CFE1184-2B2B-DE44-8B8C-567EC9498839}" dt="2025-02-07T07:23:02.204" v="8213"/>
          <ac:spMkLst>
            <pc:docMk/>
            <pc:sldMk cId="1967096076" sldId="344"/>
            <ac:spMk id="24" creationId="{7C015A26-A3C6-F558-A47E-4486A7A1F82C}"/>
          </ac:spMkLst>
        </pc:spChg>
        <pc:spChg chg="add mod">
          <ac:chgData name="김민혁" userId="6bf72cab-5a06-4035-a817-984d53d3be52" providerId="ADAL" clId="{4CFE1184-2B2B-DE44-8B8C-567EC9498839}" dt="2025-02-07T07:23:02.204" v="8213"/>
          <ac:spMkLst>
            <pc:docMk/>
            <pc:sldMk cId="1967096076" sldId="344"/>
            <ac:spMk id="25" creationId="{09BDF265-5352-9108-BD6D-D571060F882C}"/>
          </ac:spMkLst>
        </pc:spChg>
        <pc:spChg chg="add mod">
          <ac:chgData name="김민혁" userId="6bf72cab-5a06-4035-a817-984d53d3be52" providerId="ADAL" clId="{4CFE1184-2B2B-DE44-8B8C-567EC9498839}" dt="2025-02-07T07:23:02.204" v="8213"/>
          <ac:spMkLst>
            <pc:docMk/>
            <pc:sldMk cId="1967096076" sldId="344"/>
            <ac:spMk id="26" creationId="{B2B3D192-656D-E3AA-418E-71EAEF0DEB2E}"/>
          </ac:spMkLst>
        </pc:spChg>
      </pc:sldChg>
      <pc:sldChg chg="addSp delSp modSp new mod ord">
        <pc:chgData name="김민혁" userId="6bf72cab-5a06-4035-a817-984d53d3be52" providerId="ADAL" clId="{4CFE1184-2B2B-DE44-8B8C-567EC9498839}" dt="2025-02-07T08:48:47.351" v="9720" actId="1036"/>
        <pc:sldMkLst>
          <pc:docMk/>
          <pc:sldMk cId="1558405571" sldId="345"/>
        </pc:sldMkLst>
        <pc:spChg chg="del">
          <ac:chgData name="김민혁" userId="6bf72cab-5a06-4035-a817-984d53d3be52" providerId="ADAL" clId="{4CFE1184-2B2B-DE44-8B8C-567EC9498839}" dt="2025-02-07T07:23:23.927" v="8216" actId="478"/>
          <ac:spMkLst>
            <pc:docMk/>
            <pc:sldMk cId="1558405571" sldId="345"/>
            <ac:spMk id="2" creationId="{BB86BAFB-4681-67F6-8321-430487C67EDF}"/>
          </ac:spMkLst>
        </pc:spChg>
        <pc:spChg chg="del">
          <ac:chgData name="김민혁" userId="6bf72cab-5a06-4035-a817-984d53d3be52" providerId="ADAL" clId="{4CFE1184-2B2B-DE44-8B8C-567EC9498839}" dt="2025-02-07T07:23:23.927" v="8216" actId="478"/>
          <ac:spMkLst>
            <pc:docMk/>
            <pc:sldMk cId="1558405571" sldId="345"/>
            <ac:spMk id="3" creationId="{166D0423-B35F-77F0-FAD8-B2B9F90D0A1E}"/>
          </ac:spMkLst>
        </pc:spChg>
        <pc:spChg chg="del">
          <ac:chgData name="김민혁" userId="6bf72cab-5a06-4035-a817-984d53d3be52" providerId="ADAL" clId="{4CFE1184-2B2B-DE44-8B8C-567EC9498839}" dt="2025-02-07T07:23:23.927" v="8216" actId="478"/>
          <ac:spMkLst>
            <pc:docMk/>
            <pc:sldMk cId="1558405571" sldId="345"/>
            <ac:spMk id="4" creationId="{CF320AA9-EA0E-DCE3-66F9-0F7CBDC0D1B6}"/>
          </ac:spMkLst>
        </pc:spChg>
        <pc:spChg chg="del">
          <ac:chgData name="김민혁" userId="6bf72cab-5a06-4035-a817-984d53d3be52" providerId="ADAL" clId="{4CFE1184-2B2B-DE44-8B8C-567EC9498839}" dt="2025-02-07T07:23:23.927" v="8216" actId="478"/>
          <ac:spMkLst>
            <pc:docMk/>
            <pc:sldMk cId="1558405571" sldId="345"/>
            <ac:spMk id="5" creationId="{92BA07BF-CCDB-29CA-7AE2-16A352AF26DD}"/>
          </ac:spMkLst>
        </pc:spChg>
        <pc:spChg chg="del">
          <ac:chgData name="김민혁" userId="6bf72cab-5a06-4035-a817-984d53d3be52" providerId="ADAL" clId="{4CFE1184-2B2B-DE44-8B8C-567EC9498839}" dt="2025-02-07T07:23:23.927" v="8216" actId="478"/>
          <ac:spMkLst>
            <pc:docMk/>
            <pc:sldMk cId="1558405571" sldId="345"/>
            <ac:spMk id="6" creationId="{4BC88E69-00DE-3E7C-461D-2CE217ECB2E8}"/>
          </ac:spMkLst>
        </pc:spChg>
        <pc:spChg chg="del">
          <ac:chgData name="김민혁" userId="6bf72cab-5a06-4035-a817-984d53d3be52" providerId="ADAL" clId="{4CFE1184-2B2B-DE44-8B8C-567EC9498839}" dt="2025-02-07T07:23:23.927" v="8216" actId="478"/>
          <ac:spMkLst>
            <pc:docMk/>
            <pc:sldMk cId="1558405571" sldId="345"/>
            <ac:spMk id="7" creationId="{D0F07DC3-DE81-E55E-213E-0CBFFED75E01}"/>
          </ac:spMkLst>
        </pc:spChg>
        <pc:spChg chg="del">
          <ac:chgData name="김민혁" userId="6bf72cab-5a06-4035-a817-984d53d3be52" providerId="ADAL" clId="{4CFE1184-2B2B-DE44-8B8C-567EC9498839}" dt="2025-02-07T07:23:23.927" v="8216" actId="478"/>
          <ac:spMkLst>
            <pc:docMk/>
            <pc:sldMk cId="1558405571" sldId="345"/>
            <ac:spMk id="8" creationId="{4687FEF8-F66D-39A6-3A07-8675DB3E3F93}"/>
          </ac:spMkLst>
        </pc:spChg>
        <pc:spChg chg="mod">
          <ac:chgData name="김민혁" userId="6bf72cab-5a06-4035-a817-984d53d3be52" providerId="ADAL" clId="{4CFE1184-2B2B-DE44-8B8C-567EC9498839}" dt="2025-02-07T07:23:24.318" v="8217"/>
          <ac:spMkLst>
            <pc:docMk/>
            <pc:sldMk cId="1558405571" sldId="345"/>
            <ac:spMk id="10" creationId="{A7000BCE-7F53-34D5-0C4E-47B7F9016B71}"/>
          </ac:spMkLst>
        </pc:spChg>
        <pc:spChg chg="mod">
          <ac:chgData name="김민혁" userId="6bf72cab-5a06-4035-a817-984d53d3be52" providerId="ADAL" clId="{4CFE1184-2B2B-DE44-8B8C-567EC9498839}" dt="2025-02-07T07:23:24.318" v="8217"/>
          <ac:spMkLst>
            <pc:docMk/>
            <pc:sldMk cId="1558405571" sldId="345"/>
            <ac:spMk id="11" creationId="{853E8DCE-4AB9-1419-9321-32B57F1878D0}"/>
          </ac:spMkLst>
        </pc:spChg>
        <pc:spChg chg="add mod">
          <ac:chgData name="김민혁" userId="6bf72cab-5a06-4035-a817-984d53d3be52" providerId="ADAL" clId="{4CFE1184-2B2B-DE44-8B8C-567EC9498839}" dt="2025-02-07T08:40:45.605" v="9590" actId="2711"/>
          <ac:spMkLst>
            <pc:docMk/>
            <pc:sldMk cId="1558405571" sldId="345"/>
            <ac:spMk id="12" creationId="{0FB49BE1-B240-A821-4462-D06AB27C31D2}"/>
          </ac:spMkLst>
        </pc:spChg>
        <pc:spChg chg="add mod">
          <ac:chgData name="김민혁" userId="6bf72cab-5a06-4035-a817-984d53d3be52" providerId="ADAL" clId="{4CFE1184-2B2B-DE44-8B8C-567EC9498839}" dt="2025-02-07T07:23:24.318" v="8217"/>
          <ac:spMkLst>
            <pc:docMk/>
            <pc:sldMk cId="1558405571" sldId="345"/>
            <ac:spMk id="13" creationId="{4DE69CDD-F396-E370-A75C-57A8C67A8911}"/>
          </ac:spMkLst>
        </pc:spChg>
        <pc:spChg chg="add del mod">
          <ac:chgData name="김민혁" userId="6bf72cab-5a06-4035-a817-984d53d3be52" providerId="ADAL" clId="{4CFE1184-2B2B-DE44-8B8C-567EC9498839}" dt="2025-02-07T08:40:25.430" v="9588" actId="478"/>
          <ac:spMkLst>
            <pc:docMk/>
            <pc:sldMk cId="1558405571" sldId="345"/>
            <ac:spMk id="14" creationId="{1C6DB7A5-9C65-3CE6-DABF-32F54E0F6286}"/>
          </ac:spMkLst>
        </pc:spChg>
        <pc:spChg chg="add mod">
          <ac:chgData name="김민혁" userId="6bf72cab-5a06-4035-a817-984d53d3be52" providerId="ADAL" clId="{4CFE1184-2B2B-DE44-8B8C-567EC9498839}" dt="2025-02-07T08:46:42.834" v="9673" actId="207"/>
          <ac:spMkLst>
            <pc:docMk/>
            <pc:sldMk cId="1558405571" sldId="345"/>
            <ac:spMk id="15" creationId="{689E354F-1E0E-7BE0-64C0-C16EEBEB3F07}"/>
          </ac:spMkLst>
        </pc:spChg>
        <pc:spChg chg="add mod">
          <ac:chgData name="김민혁" userId="6bf72cab-5a06-4035-a817-984d53d3be52" providerId="ADAL" clId="{4CFE1184-2B2B-DE44-8B8C-567EC9498839}" dt="2025-02-07T07:23:24.318" v="8217"/>
          <ac:spMkLst>
            <pc:docMk/>
            <pc:sldMk cId="1558405571" sldId="345"/>
            <ac:spMk id="16" creationId="{CD449A2C-F263-2A7C-3E75-3A104C193347}"/>
          </ac:spMkLst>
        </pc:spChg>
        <pc:spChg chg="add mod">
          <ac:chgData name="김민혁" userId="6bf72cab-5a06-4035-a817-984d53d3be52" providerId="ADAL" clId="{4CFE1184-2B2B-DE44-8B8C-567EC9498839}" dt="2025-02-07T08:40:58.890" v="9610" actId="20577"/>
          <ac:spMkLst>
            <pc:docMk/>
            <pc:sldMk cId="1558405571" sldId="345"/>
            <ac:spMk id="17" creationId="{CEB02A37-F410-C717-72FC-CEAB8542DEFC}"/>
          </ac:spMkLst>
        </pc:spChg>
        <pc:grpChg chg="add mod">
          <ac:chgData name="김민혁" userId="6bf72cab-5a06-4035-a817-984d53d3be52" providerId="ADAL" clId="{4CFE1184-2B2B-DE44-8B8C-567EC9498839}" dt="2025-02-07T07:23:24.318" v="8217"/>
          <ac:grpSpMkLst>
            <pc:docMk/>
            <pc:sldMk cId="1558405571" sldId="345"/>
            <ac:grpSpMk id="9" creationId="{B77A7C69-3EE7-74E0-A68C-B1012758ABD7}"/>
          </ac:grpSpMkLst>
        </pc:grpChg>
        <pc:picChg chg="add del mod modCrop">
          <ac:chgData name="김민혁" userId="6bf72cab-5a06-4035-a817-984d53d3be52" providerId="ADAL" clId="{4CFE1184-2B2B-DE44-8B8C-567EC9498839}" dt="2025-02-07T08:48:32.468" v="9708" actId="478"/>
          <ac:picMkLst>
            <pc:docMk/>
            <pc:sldMk cId="1558405571" sldId="345"/>
            <ac:picMk id="2" creationId="{E44F3E2F-6259-4121-87B1-7A546D0EB72B}"/>
          </ac:picMkLst>
        </pc:picChg>
        <pc:picChg chg="mod">
          <ac:chgData name="김민혁" userId="6bf72cab-5a06-4035-a817-984d53d3be52" providerId="ADAL" clId="{4CFE1184-2B2B-DE44-8B8C-567EC9498839}" dt="2025-02-07T08:48:47.351" v="9720" actId="1036"/>
          <ac:picMkLst>
            <pc:docMk/>
            <pc:sldMk cId="1558405571" sldId="345"/>
            <ac:picMk id="3" creationId="{F2B9445A-4308-405A-9D38-6B76C759F4D3}"/>
          </ac:picMkLst>
        </pc:picChg>
        <pc:picChg chg="add del mod">
          <ac:chgData name="김민혁" userId="6bf72cab-5a06-4035-a817-984d53d3be52" providerId="ADAL" clId="{4CFE1184-2B2B-DE44-8B8C-567EC9498839}" dt="2025-02-07T08:46:32.789" v="9671" actId="478"/>
          <ac:picMkLst>
            <pc:docMk/>
            <pc:sldMk cId="1558405571" sldId="345"/>
            <ac:picMk id="18" creationId="{145CAC4C-1DE3-09B0-4D5E-E4D2C9C64931}"/>
          </ac:picMkLst>
        </pc:picChg>
      </pc:sldChg>
      <pc:sldChg chg="addSp delSp modSp new mod ord">
        <pc:chgData name="김민혁" userId="6bf72cab-5a06-4035-a817-984d53d3be52" providerId="ADAL" clId="{4CFE1184-2B2B-DE44-8B8C-567EC9498839}" dt="2025-02-07T08:49:38.718" v="9729" actId="113"/>
        <pc:sldMkLst>
          <pc:docMk/>
          <pc:sldMk cId="252551754" sldId="346"/>
        </pc:sldMkLst>
        <pc:spChg chg="del">
          <ac:chgData name="김민혁" userId="6bf72cab-5a06-4035-a817-984d53d3be52" providerId="ADAL" clId="{4CFE1184-2B2B-DE44-8B8C-567EC9498839}" dt="2025-02-07T07:23:39.528" v="8221" actId="478"/>
          <ac:spMkLst>
            <pc:docMk/>
            <pc:sldMk cId="252551754" sldId="346"/>
            <ac:spMk id="2" creationId="{2B661B1F-B42F-F4BA-7743-428BBDBDD24B}"/>
          </ac:spMkLst>
        </pc:spChg>
        <pc:spChg chg="del">
          <ac:chgData name="김민혁" userId="6bf72cab-5a06-4035-a817-984d53d3be52" providerId="ADAL" clId="{4CFE1184-2B2B-DE44-8B8C-567EC9498839}" dt="2025-02-07T07:23:39.528" v="8221" actId="478"/>
          <ac:spMkLst>
            <pc:docMk/>
            <pc:sldMk cId="252551754" sldId="346"/>
            <ac:spMk id="3" creationId="{181C70DA-CE26-3887-7F18-9ACED2D42BBB}"/>
          </ac:spMkLst>
        </pc:spChg>
        <pc:spChg chg="add del mod">
          <ac:chgData name="김민혁" userId="6bf72cab-5a06-4035-a817-984d53d3be52" providerId="ADAL" clId="{4CFE1184-2B2B-DE44-8B8C-567EC9498839}" dt="2025-02-07T08:42:48.820" v="9627" actId="478"/>
          <ac:spMkLst>
            <pc:docMk/>
            <pc:sldMk cId="252551754" sldId="346"/>
            <ac:spMk id="3" creationId="{AE04F229-ACBD-3232-4813-BF638BD38A01}"/>
          </ac:spMkLst>
        </pc:spChg>
        <pc:spChg chg="del">
          <ac:chgData name="김민혁" userId="6bf72cab-5a06-4035-a817-984d53d3be52" providerId="ADAL" clId="{4CFE1184-2B2B-DE44-8B8C-567EC9498839}" dt="2025-02-07T07:23:39.528" v="8221" actId="478"/>
          <ac:spMkLst>
            <pc:docMk/>
            <pc:sldMk cId="252551754" sldId="346"/>
            <ac:spMk id="4" creationId="{129A12C6-B2C6-AD03-F2B4-E3D4EDEF1E53}"/>
          </ac:spMkLst>
        </pc:spChg>
        <pc:spChg chg="add del mod">
          <ac:chgData name="김민혁" userId="6bf72cab-5a06-4035-a817-984d53d3be52" providerId="ADAL" clId="{4CFE1184-2B2B-DE44-8B8C-567EC9498839}" dt="2025-02-07T08:49:35.306" v="9728" actId="20577"/>
          <ac:spMkLst>
            <pc:docMk/>
            <pc:sldMk cId="252551754" sldId="346"/>
            <ac:spMk id="4" creationId="{7C608F9B-3163-EDA2-D275-51FFAF78BDC4}"/>
          </ac:spMkLst>
        </pc:spChg>
        <pc:spChg chg="del">
          <ac:chgData name="김민혁" userId="6bf72cab-5a06-4035-a817-984d53d3be52" providerId="ADAL" clId="{4CFE1184-2B2B-DE44-8B8C-567EC9498839}" dt="2025-02-07T07:23:39.528" v="8221" actId="478"/>
          <ac:spMkLst>
            <pc:docMk/>
            <pc:sldMk cId="252551754" sldId="346"/>
            <ac:spMk id="5" creationId="{9557001F-62A5-2D40-E3CA-C0295687C7B8}"/>
          </ac:spMkLst>
        </pc:spChg>
        <pc:spChg chg="del">
          <ac:chgData name="김민혁" userId="6bf72cab-5a06-4035-a817-984d53d3be52" providerId="ADAL" clId="{4CFE1184-2B2B-DE44-8B8C-567EC9498839}" dt="2025-02-07T07:23:39.528" v="8221" actId="478"/>
          <ac:spMkLst>
            <pc:docMk/>
            <pc:sldMk cId="252551754" sldId="346"/>
            <ac:spMk id="6" creationId="{08B08670-8405-B728-1B08-17C0D79D085E}"/>
          </ac:spMkLst>
        </pc:spChg>
        <pc:spChg chg="del">
          <ac:chgData name="김민혁" userId="6bf72cab-5a06-4035-a817-984d53d3be52" providerId="ADAL" clId="{4CFE1184-2B2B-DE44-8B8C-567EC9498839}" dt="2025-02-07T07:23:39.528" v="8221" actId="478"/>
          <ac:spMkLst>
            <pc:docMk/>
            <pc:sldMk cId="252551754" sldId="346"/>
            <ac:spMk id="7" creationId="{7DD8B386-682F-9C6F-0CFC-1545D5D87EB1}"/>
          </ac:spMkLst>
        </pc:spChg>
        <pc:spChg chg="del">
          <ac:chgData name="김민혁" userId="6bf72cab-5a06-4035-a817-984d53d3be52" providerId="ADAL" clId="{4CFE1184-2B2B-DE44-8B8C-567EC9498839}" dt="2025-02-07T07:23:39.528" v="8221" actId="478"/>
          <ac:spMkLst>
            <pc:docMk/>
            <pc:sldMk cId="252551754" sldId="346"/>
            <ac:spMk id="8" creationId="{829658E2-8A65-FBF4-B2BF-99B73EFFBDB1}"/>
          </ac:spMkLst>
        </pc:spChg>
        <pc:spChg chg="add del mod">
          <ac:chgData name="김민혁" userId="6bf72cab-5a06-4035-a817-984d53d3be52" providerId="ADAL" clId="{4CFE1184-2B2B-DE44-8B8C-567EC9498839}" dt="2025-02-07T08:49:23.193" v="9723" actId="478"/>
          <ac:spMkLst>
            <pc:docMk/>
            <pc:sldMk cId="252551754" sldId="346"/>
            <ac:spMk id="8" creationId="{EC9724D5-C4B2-31EE-E112-BAA1806CD245}"/>
          </ac:spMkLst>
        </pc:spChg>
        <pc:spChg chg="mod">
          <ac:chgData name="김민혁" userId="6bf72cab-5a06-4035-a817-984d53d3be52" providerId="ADAL" clId="{4CFE1184-2B2B-DE44-8B8C-567EC9498839}" dt="2025-02-07T07:23:39.817" v="8222"/>
          <ac:spMkLst>
            <pc:docMk/>
            <pc:sldMk cId="252551754" sldId="346"/>
            <ac:spMk id="10" creationId="{F79072D3-F83A-AC6C-E19E-956330C5A803}"/>
          </ac:spMkLst>
        </pc:spChg>
        <pc:spChg chg="mod">
          <ac:chgData name="김민혁" userId="6bf72cab-5a06-4035-a817-984d53d3be52" providerId="ADAL" clId="{4CFE1184-2B2B-DE44-8B8C-567EC9498839}" dt="2025-02-07T07:23:39.817" v="8222"/>
          <ac:spMkLst>
            <pc:docMk/>
            <pc:sldMk cId="252551754" sldId="346"/>
            <ac:spMk id="11" creationId="{35E743D1-4859-8D78-0267-0A7E5634F9B8}"/>
          </ac:spMkLst>
        </pc:spChg>
        <pc:spChg chg="add del mod">
          <ac:chgData name="김민혁" userId="6bf72cab-5a06-4035-a817-984d53d3be52" providerId="ADAL" clId="{4CFE1184-2B2B-DE44-8B8C-567EC9498839}" dt="2025-02-07T08:42:47.270" v="9626" actId="478"/>
          <ac:spMkLst>
            <pc:docMk/>
            <pc:sldMk cId="252551754" sldId="346"/>
            <ac:spMk id="12" creationId="{B4577CF5-CF92-AFA8-CA59-925B0C69E1E1}"/>
          </ac:spMkLst>
        </pc:spChg>
        <pc:spChg chg="add mod">
          <ac:chgData name="김민혁" userId="6bf72cab-5a06-4035-a817-984d53d3be52" providerId="ADAL" clId="{4CFE1184-2B2B-DE44-8B8C-567EC9498839}" dt="2025-02-07T08:49:38.718" v="9729" actId="113"/>
          <ac:spMkLst>
            <pc:docMk/>
            <pc:sldMk cId="252551754" sldId="346"/>
            <ac:spMk id="13" creationId="{056EA7F7-410A-B3E2-E1CB-CABBDCCFE322}"/>
          </ac:spMkLst>
        </pc:spChg>
        <pc:spChg chg="add mod">
          <ac:chgData name="김민혁" userId="6bf72cab-5a06-4035-a817-984d53d3be52" providerId="ADAL" clId="{4CFE1184-2B2B-DE44-8B8C-567EC9498839}" dt="2025-02-07T07:23:39.817" v="8222"/>
          <ac:spMkLst>
            <pc:docMk/>
            <pc:sldMk cId="252551754" sldId="346"/>
            <ac:spMk id="14" creationId="{8C2E70CA-D337-6029-7DD5-1A2C14C9F45E}"/>
          </ac:spMkLst>
        </pc:spChg>
        <pc:spChg chg="add mod">
          <ac:chgData name="김민혁" userId="6bf72cab-5a06-4035-a817-984d53d3be52" providerId="ADAL" clId="{4CFE1184-2B2B-DE44-8B8C-567EC9498839}" dt="2025-02-07T07:23:39.817" v="8222"/>
          <ac:spMkLst>
            <pc:docMk/>
            <pc:sldMk cId="252551754" sldId="346"/>
            <ac:spMk id="17" creationId="{860E1360-C4BA-2D9D-20EE-533889C605CB}"/>
          </ac:spMkLst>
        </pc:spChg>
        <pc:spChg chg="add mod">
          <ac:chgData name="김민혁" userId="6bf72cab-5a06-4035-a817-984d53d3be52" providerId="ADAL" clId="{4CFE1184-2B2B-DE44-8B8C-567EC9498839}" dt="2025-02-07T08:46:05.436" v="9669" actId="166"/>
          <ac:spMkLst>
            <pc:docMk/>
            <pc:sldMk cId="252551754" sldId="346"/>
            <ac:spMk id="18" creationId="{A7BCB3E9-4A10-8228-2AAE-E30ECD53BE67}"/>
          </ac:spMkLst>
        </pc:spChg>
        <pc:spChg chg="add del mod">
          <ac:chgData name="김민혁" userId="6bf72cab-5a06-4035-a817-984d53d3be52" providerId="ADAL" clId="{4CFE1184-2B2B-DE44-8B8C-567EC9498839}" dt="2025-02-07T08:49:25.724" v="9725" actId="478"/>
          <ac:spMkLst>
            <pc:docMk/>
            <pc:sldMk cId="252551754" sldId="346"/>
            <ac:spMk id="21" creationId="{A41625C4-E286-91E7-5473-1236FE2D9FDF}"/>
          </ac:spMkLst>
        </pc:spChg>
        <pc:picChg chg="del">
          <ac:chgData name="김민혁" userId="6bf72cab-5a06-4035-a817-984d53d3be52" providerId="ADAL" clId="{4CFE1184-2B2B-DE44-8B8C-567EC9498839}" dt="2025-02-07T08:46:19.895" v="9670" actId="478"/>
          <ac:picMkLst>
            <pc:docMk/>
            <pc:sldMk cId="252551754" sldId="346"/>
            <ac:picMk id="2" creationId="{963F5110-FBD2-3410-CC27-A016D2666AD8}"/>
          </ac:picMkLst>
        </pc:picChg>
        <pc:picChg chg="del">
          <ac:chgData name="김민혁" userId="6bf72cab-5a06-4035-a817-984d53d3be52" providerId="ADAL" clId="{4CFE1184-2B2B-DE44-8B8C-567EC9498839}" dt="2025-02-07T08:46:52.637" v="9674" actId="478"/>
          <ac:picMkLst>
            <pc:docMk/>
            <pc:sldMk cId="252551754" sldId="346"/>
            <ac:picMk id="3" creationId="{D52E20D8-5D99-199A-6E97-8786D7CCC58D}"/>
          </ac:picMkLst>
        </pc:picChg>
        <pc:picChg chg="add mod">
          <ac:chgData name="김민혁" userId="6bf72cab-5a06-4035-a817-984d53d3be52" providerId="ADAL" clId="{4CFE1184-2B2B-DE44-8B8C-567EC9498839}" dt="2025-02-07T08:45:58.175" v="9668" actId="171"/>
          <ac:picMkLst>
            <pc:docMk/>
            <pc:sldMk cId="252551754" sldId="346"/>
            <ac:picMk id="5" creationId="{F2380013-CC7C-1DED-950A-B22207AA6283}"/>
          </ac:picMkLst>
        </pc:picChg>
        <pc:picChg chg="add mod">
          <ac:chgData name="김민혁" userId="6bf72cab-5a06-4035-a817-984d53d3be52" providerId="ADAL" clId="{4CFE1184-2B2B-DE44-8B8C-567EC9498839}" dt="2025-02-07T08:48:20.656" v="9707" actId="1036"/>
          <ac:picMkLst>
            <pc:docMk/>
            <pc:sldMk cId="252551754" sldId="346"/>
            <ac:picMk id="6" creationId="{A9DEE2E4-3C4E-9961-BA34-E50400763A10}"/>
          </ac:picMkLst>
        </pc:picChg>
        <pc:picChg chg="add mod">
          <ac:chgData name="김민혁" userId="6bf72cab-5a06-4035-a817-984d53d3be52" providerId="ADAL" clId="{4CFE1184-2B2B-DE44-8B8C-567EC9498839}" dt="2025-02-07T07:23:39.817" v="8222"/>
          <ac:picMkLst>
            <pc:docMk/>
            <pc:sldMk cId="252551754" sldId="346"/>
            <ac:picMk id="15" creationId="{07E33A02-8163-000F-57AD-73A46FAF280C}"/>
          </ac:picMkLst>
        </pc:picChg>
        <pc:picChg chg="add del mod">
          <ac:chgData name="김민혁" userId="6bf72cab-5a06-4035-a817-984d53d3be52" providerId="ADAL" clId="{4CFE1184-2B2B-DE44-8B8C-567EC9498839}" dt="2025-02-07T08:45:53.843" v="9666" actId="478"/>
          <ac:picMkLst>
            <pc:docMk/>
            <pc:sldMk cId="252551754" sldId="346"/>
            <ac:picMk id="16" creationId="{924041EC-ED40-7CE2-1935-AB5D011AB246}"/>
          </ac:picMkLst>
        </pc:picChg>
        <pc:picChg chg="add del mod">
          <ac:chgData name="김민혁" userId="6bf72cab-5a06-4035-a817-984d53d3be52" providerId="ADAL" clId="{4CFE1184-2B2B-DE44-8B8C-567EC9498839}" dt="2025-02-07T08:47:56.972" v="9703" actId="478"/>
          <ac:picMkLst>
            <pc:docMk/>
            <pc:sldMk cId="252551754" sldId="346"/>
            <ac:picMk id="19" creationId="{C278F066-96BC-CC61-FA9A-444FDE74494D}"/>
          </ac:picMkLst>
        </pc:picChg>
      </pc:sldChg>
      <pc:sldChg chg="addSp delSp modSp new mod ord">
        <pc:chgData name="김민혁" userId="6bf72cab-5a06-4035-a817-984d53d3be52" providerId="ADAL" clId="{4CFE1184-2B2B-DE44-8B8C-567EC9498839}" dt="2025-02-07T08:49:02.758" v="9721" actId="113"/>
        <pc:sldMkLst>
          <pc:docMk/>
          <pc:sldMk cId="3324492369" sldId="347"/>
        </pc:sldMkLst>
        <pc:spChg chg="del">
          <ac:chgData name="김민혁" userId="6bf72cab-5a06-4035-a817-984d53d3be52" providerId="ADAL" clId="{4CFE1184-2B2B-DE44-8B8C-567EC9498839}" dt="2025-02-07T07:24:36.470" v="8231" actId="478"/>
          <ac:spMkLst>
            <pc:docMk/>
            <pc:sldMk cId="3324492369" sldId="347"/>
            <ac:spMk id="2" creationId="{9CE05EE3-E097-0856-C80A-A97F61A7F97E}"/>
          </ac:spMkLst>
        </pc:spChg>
        <pc:spChg chg="del">
          <ac:chgData name="김민혁" userId="6bf72cab-5a06-4035-a817-984d53d3be52" providerId="ADAL" clId="{4CFE1184-2B2B-DE44-8B8C-567EC9498839}" dt="2025-02-07T07:24:36.470" v="8231" actId="478"/>
          <ac:spMkLst>
            <pc:docMk/>
            <pc:sldMk cId="3324492369" sldId="347"/>
            <ac:spMk id="3" creationId="{34100562-CD05-8975-06D3-25977C1DAF57}"/>
          </ac:spMkLst>
        </pc:spChg>
        <pc:spChg chg="add del mod">
          <ac:chgData name="김민혁" userId="6bf72cab-5a06-4035-a817-984d53d3be52" providerId="ADAL" clId="{4CFE1184-2B2B-DE44-8B8C-567EC9498839}" dt="2025-02-07T08:42:22.183" v="9623" actId="478"/>
          <ac:spMkLst>
            <pc:docMk/>
            <pc:sldMk cId="3324492369" sldId="347"/>
            <ac:spMk id="3" creationId="{A5322DC5-E9AF-559B-C848-8576D5C6D332}"/>
          </ac:spMkLst>
        </pc:spChg>
        <pc:spChg chg="add mod">
          <ac:chgData name="김민혁" userId="6bf72cab-5a06-4035-a817-984d53d3be52" providerId="ADAL" clId="{4CFE1184-2B2B-DE44-8B8C-567EC9498839}" dt="2025-02-07T08:49:02.758" v="9721" actId="113"/>
          <ac:spMkLst>
            <pc:docMk/>
            <pc:sldMk cId="3324492369" sldId="347"/>
            <ac:spMk id="4" creationId="{0ED29441-57AE-0419-C1E1-1CE2A0FF83F9}"/>
          </ac:spMkLst>
        </pc:spChg>
        <pc:spChg chg="del">
          <ac:chgData name="김민혁" userId="6bf72cab-5a06-4035-a817-984d53d3be52" providerId="ADAL" clId="{4CFE1184-2B2B-DE44-8B8C-567EC9498839}" dt="2025-02-07T07:24:36.470" v="8231" actId="478"/>
          <ac:spMkLst>
            <pc:docMk/>
            <pc:sldMk cId="3324492369" sldId="347"/>
            <ac:spMk id="4" creationId="{2CA86830-0E7F-56C8-54C0-13A7F6E7C229}"/>
          </ac:spMkLst>
        </pc:spChg>
        <pc:spChg chg="del">
          <ac:chgData name="김민혁" userId="6bf72cab-5a06-4035-a817-984d53d3be52" providerId="ADAL" clId="{4CFE1184-2B2B-DE44-8B8C-567EC9498839}" dt="2025-02-07T07:24:36.470" v="8231" actId="478"/>
          <ac:spMkLst>
            <pc:docMk/>
            <pc:sldMk cId="3324492369" sldId="347"/>
            <ac:spMk id="5" creationId="{1DD6566E-35DE-DAAB-2C08-23942733D1B5}"/>
          </ac:spMkLst>
        </pc:spChg>
        <pc:spChg chg="del">
          <ac:chgData name="김민혁" userId="6bf72cab-5a06-4035-a817-984d53d3be52" providerId="ADAL" clId="{4CFE1184-2B2B-DE44-8B8C-567EC9498839}" dt="2025-02-07T07:24:36.470" v="8231" actId="478"/>
          <ac:spMkLst>
            <pc:docMk/>
            <pc:sldMk cId="3324492369" sldId="347"/>
            <ac:spMk id="6" creationId="{BA26F0D9-DA6B-B835-2996-9082793F3C7F}"/>
          </ac:spMkLst>
        </pc:spChg>
        <pc:spChg chg="del">
          <ac:chgData name="김민혁" userId="6bf72cab-5a06-4035-a817-984d53d3be52" providerId="ADAL" clId="{4CFE1184-2B2B-DE44-8B8C-567EC9498839}" dt="2025-02-07T07:24:36.470" v="8231" actId="478"/>
          <ac:spMkLst>
            <pc:docMk/>
            <pc:sldMk cId="3324492369" sldId="347"/>
            <ac:spMk id="7" creationId="{E8545C74-407C-537D-E3B5-D7194256267F}"/>
          </ac:spMkLst>
        </pc:spChg>
        <pc:spChg chg="del">
          <ac:chgData name="김민혁" userId="6bf72cab-5a06-4035-a817-984d53d3be52" providerId="ADAL" clId="{4CFE1184-2B2B-DE44-8B8C-567EC9498839}" dt="2025-02-07T07:24:36.470" v="8231" actId="478"/>
          <ac:spMkLst>
            <pc:docMk/>
            <pc:sldMk cId="3324492369" sldId="347"/>
            <ac:spMk id="8" creationId="{6AF74DC6-A675-AFE1-E899-B329425B3015}"/>
          </ac:spMkLst>
        </pc:spChg>
        <pc:spChg chg="mod">
          <ac:chgData name="김민혁" userId="6bf72cab-5a06-4035-a817-984d53d3be52" providerId="ADAL" clId="{4CFE1184-2B2B-DE44-8B8C-567EC9498839}" dt="2025-02-07T07:24:36.830" v="8232"/>
          <ac:spMkLst>
            <pc:docMk/>
            <pc:sldMk cId="3324492369" sldId="347"/>
            <ac:spMk id="10" creationId="{63F77FF7-F71A-D944-B148-3EBA5DEB8006}"/>
          </ac:spMkLst>
        </pc:spChg>
        <pc:spChg chg="mod">
          <ac:chgData name="김민혁" userId="6bf72cab-5a06-4035-a817-984d53d3be52" providerId="ADAL" clId="{4CFE1184-2B2B-DE44-8B8C-567EC9498839}" dt="2025-02-07T07:24:36.830" v="8232"/>
          <ac:spMkLst>
            <pc:docMk/>
            <pc:sldMk cId="3324492369" sldId="347"/>
            <ac:spMk id="11" creationId="{79929B37-A5AC-FF38-C783-CE2F79BE5D81}"/>
          </ac:spMkLst>
        </pc:spChg>
        <pc:spChg chg="add mod">
          <ac:chgData name="김민혁" userId="6bf72cab-5a06-4035-a817-984d53d3be52" providerId="ADAL" clId="{4CFE1184-2B2B-DE44-8B8C-567EC9498839}" dt="2025-02-07T08:44:59.460" v="9648" actId="20577"/>
          <ac:spMkLst>
            <pc:docMk/>
            <pc:sldMk cId="3324492369" sldId="347"/>
            <ac:spMk id="12" creationId="{32948D11-C25B-3508-3C02-682332351273}"/>
          </ac:spMkLst>
        </pc:spChg>
        <pc:spChg chg="add del mod">
          <ac:chgData name="김민혁" userId="6bf72cab-5a06-4035-a817-984d53d3be52" providerId="ADAL" clId="{4CFE1184-2B2B-DE44-8B8C-567EC9498839}" dt="2025-02-07T08:42:19.562" v="9621" actId="478"/>
          <ac:spMkLst>
            <pc:docMk/>
            <pc:sldMk cId="3324492369" sldId="347"/>
            <ac:spMk id="13" creationId="{643FD7EC-8AF0-B9E3-1F28-084D0EB6E1C7}"/>
          </ac:spMkLst>
        </pc:spChg>
        <pc:spChg chg="add mod">
          <ac:chgData name="김민혁" userId="6bf72cab-5a06-4035-a817-984d53d3be52" providerId="ADAL" clId="{4CFE1184-2B2B-DE44-8B8C-567EC9498839}" dt="2025-02-07T07:24:36.830" v="8232"/>
          <ac:spMkLst>
            <pc:docMk/>
            <pc:sldMk cId="3324492369" sldId="347"/>
            <ac:spMk id="14" creationId="{B367AD70-207A-4E52-6248-D1CA869A4A24}"/>
          </ac:spMkLst>
        </pc:spChg>
        <pc:spChg chg="add mod">
          <ac:chgData name="김민혁" userId="6bf72cab-5a06-4035-a817-984d53d3be52" providerId="ADAL" clId="{4CFE1184-2B2B-DE44-8B8C-567EC9498839}" dt="2025-02-07T07:24:36.830" v="8232"/>
          <ac:spMkLst>
            <pc:docMk/>
            <pc:sldMk cId="3324492369" sldId="347"/>
            <ac:spMk id="18" creationId="{482E75B0-D85E-8E79-6A70-F69126D2DB48}"/>
          </ac:spMkLst>
        </pc:spChg>
        <pc:grpChg chg="add mod">
          <ac:chgData name="김민혁" userId="6bf72cab-5a06-4035-a817-984d53d3be52" providerId="ADAL" clId="{4CFE1184-2B2B-DE44-8B8C-567EC9498839}" dt="2025-02-07T07:24:36.830" v="8232"/>
          <ac:grpSpMkLst>
            <pc:docMk/>
            <pc:sldMk cId="3324492369" sldId="347"/>
            <ac:grpSpMk id="9" creationId="{00342AA7-73CD-8047-C4F6-6D40797D0EB3}"/>
          </ac:grpSpMkLst>
        </pc:grpChg>
        <pc:picChg chg="add del mod">
          <ac:chgData name="김민혁" userId="6bf72cab-5a06-4035-a817-984d53d3be52" providerId="ADAL" clId="{4CFE1184-2B2B-DE44-8B8C-567EC9498839}" dt="2025-02-07T08:48:16.521" v="9706" actId="1036"/>
          <ac:picMkLst>
            <pc:docMk/>
            <pc:sldMk cId="3324492369" sldId="347"/>
            <ac:picMk id="5" creationId="{91AE5F0E-52B1-8E6E-81BF-550C14F3AB38}"/>
          </ac:picMkLst>
        </pc:picChg>
        <pc:picChg chg="add del mod">
          <ac:chgData name="김민혁" userId="6bf72cab-5a06-4035-a817-984d53d3be52" providerId="ADAL" clId="{4CFE1184-2B2B-DE44-8B8C-567EC9498839}" dt="2025-02-07T08:43:42.668" v="9629" actId="478"/>
          <ac:picMkLst>
            <pc:docMk/>
            <pc:sldMk cId="3324492369" sldId="347"/>
            <ac:picMk id="15" creationId="{725773EA-23F1-1434-F6DF-FE1CF274BE5B}"/>
          </ac:picMkLst>
        </pc:picChg>
        <pc:picChg chg="add mod">
          <ac:chgData name="김민혁" userId="6bf72cab-5a06-4035-a817-984d53d3be52" providerId="ADAL" clId="{4CFE1184-2B2B-DE44-8B8C-567EC9498839}" dt="2025-02-07T07:24:36.830" v="8232"/>
          <ac:picMkLst>
            <pc:docMk/>
            <pc:sldMk cId="3324492369" sldId="347"/>
            <ac:picMk id="16" creationId="{BF549242-82D5-C14D-5CA4-BACC608ADB2C}"/>
          </ac:picMkLst>
        </pc:picChg>
        <pc:picChg chg="add del mod">
          <ac:chgData name="김민혁" userId="6bf72cab-5a06-4035-a817-984d53d3be52" providerId="ADAL" clId="{4CFE1184-2B2B-DE44-8B8C-567EC9498839}" dt="2025-02-07T08:44:47.088" v="9635" actId="1076"/>
          <ac:picMkLst>
            <pc:docMk/>
            <pc:sldMk cId="3324492369" sldId="347"/>
            <ac:picMk id="17" creationId="{296EB93A-1449-1B13-4EE2-70F9833965F1}"/>
          </ac:picMkLst>
        </pc:picChg>
      </pc:sldChg>
      <pc:sldChg chg="addSp modSp add mod ord">
        <pc:chgData name="김민혁" userId="6bf72cab-5a06-4035-a817-984d53d3be52" providerId="ADAL" clId="{4CFE1184-2B2B-DE44-8B8C-567EC9498839}" dt="2025-02-07T09:16:23.208" v="10189" actId="20577"/>
        <pc:sldMkLst>
          <pc:docMk/>
          <pc:sldMk cId="3626913913" sldId="348"/>
        </pc:sldMkLst>
        <pc:spChg chg="mod">
          <ac:chgData name="김민혁" userId="6bf72cab-5a06-4035-a817-984d53d3be52" providerId="ADAL" clId="{4CFE1184-2B2B-DE44-8B8C-567EC9498839}" dt="2025-02-07T09:05:37.658" v="9979" actId="207"/>
          <ac:spMkLst>
            <pc:docMk/>
            <pc:sldMk cId="3626913913" sldId="348"/>
            <ac:spMk id="3" creationId="{CE556AD6-E114-E1C3-03E7-D6024C144D59}"/>
          </ac:spMkLst>
        </pc:spChg>
        <pc:spChg chg="add">
          <ac:chgData name="김민혁" userId="6bf72cab-5a06-4035-a817-984d53d3be52" providerId="ADAL" clId="{4CFE1184-2B2B-DE44-8B8C-567EC9498839}" dt="2025-02-07T09:06:04.564" v="9982"/>
          <ac:spMkLst>
            <pc:docMk/>
            <pc:sldMk cId="3626913913" sldId="348"/>
            <ac:spMk id="4" creationId="{06FD8B44-FE46-144D-3AC3-603EAD487844}"/>
          </ac:spMkLst>
        </pc:spChg>
        <pc:spChg chg="mod">
          <ac:chgData name="김민혁" userId="6bf72cab-5a06-4035-a817-984d53d3be52" providerId="ADAL" clId="{4CFE1184-2B2B-DE44-8B8C-567EC9498839}" dt="2025-02-07T09:12:41.078" v="10097" actId="20577"/>
          <ac:spMkLst>
            <pc:docMk/>
            <pc:sldMk cId="3626913913" sldId="348"/>
            <ac:spMk id="7" creationId="{D9A0DEC6-1E1E-1CB6-9BEA-590A215621A0}"/>
          </ac:spMkLst>
        </pc:spChg>
        <pc:spChg chg="mod">
          <ac:chgData name="김민혁" userId="6bf72cab-5a06-4035-a817-984d53d3be52" providerId="ADAL" clId="{4CFE1184-2B2B-DE44-8B8C-567EC9498839}" dt="2025-02-07T09:16:23.208" v="10189" actId="20577"/>
          <ac:spMkLst>
            <pc:docMk/>
            <pc:sldMk cId="3626913913" sldId="348"/>
            <ac:spMk id="9" creationId="{67751F4D-0B3D-8F90-0D14-47092C128CF9}"/>
          </ac:spMkLst>
        </pc:spChg>
        <pc:picChg chg="add mod">
          <ac:chgData name="김민혁" userId="6bf72cab-5a06-4035-a817-984d53d3be52" providerId="ADAL" clId="{4CFE1184-2B2B-DE44-8B8C-567EC9498839}" dt="2025-02-07T09:06:27.701" v="9988" actId="1076"/>
          <ac:picMkLst>
            <pc:docMk/>
            <pc:sldMk cId="3626913913" sldId="348"/>
            <ac:picMk id="5" creationId="{AB426F24-CBBC-0EA1-2E0F-55A6B15361A5}"/>
          </ac:picMkLst>
        </pc:picChg>
        <pc:picChg chg="mod modCrop">
          <ac:chgData name="김민혁" userId="6bf72cab-5a06-4035-a817-984d53d3be52" providerId="ADAL" clId="{4CFE1184-2B2B-DE44-8B8C-567EC9498839}" dt="2025-02-07T09:11:57.831" v="10077" actId="1076"/>
          <ac:picMkLst>
            <pc:docMk/>
            <pc:sldMk cId="3626913913" sldId="348"/>
            <ac:picMk id="6" creationId="{42EAB8F8-E9A1-3596-6F38-D37CDD696139}"/>
          </ac:picMkLst>
        </pc:picChg>
        <pc:picChg chg="add mod">
          <ac:chgData name="김민혁" userId="6bf72cab-5a06-4035-a817-984d53d3be52" providerId="ADAL" clId="{4CFE1184-2B2B-DE44-8B8C-567EC9498839}" dt="2025-02-07T09:10:48.046" v="10069" actId="1076"/>
          <ac:picMkLst>
            <pc:docMk/>
            <pc:sldMk cId="3626913913" sldId="348"/>
            <ac:picMk id="8" creationId="{85F6F08D-9FFC-D5D4-597E-33E075BE0C4E}"/>
          </ac:picMkLst>
        </pc:picChg>
        <pc:picChg chg="add mod">
          <ac:chgData name="김민혁" userId="6bf72cab-5a06-4035-a817-984d53d3be52" providerId="ADAL" clId="{4CFE1184-2B2B-DE44-8B8C-567EC9498839}" dt="2025-02-07T09:12:05.914" v="10079" actId="14100"/>
          <ac:picMkLst>
            <pc:docMk/>
            <pc:sldMk cId="3626913913" sldId="348"/>
            <ac:picMk id="12" creationId="{DC276EC3-6B5E-228F-DF6D-3EB2C53154FC}"/>
          </ac:picMkLst>
        </pc:picChg>
        <pc:picChg chg="add mod">
          <ac:chgData name="김민혁" userId="6bf72cab-5a06-4035-a817-984d53d3be52" providerId="ADAL" clId="{4CFE1184-2B2B-DE44-8B8C-567EC9498839}" dt="2025-02-07T09:12:34.396" v="10084" actId="1076"/>
          <ac:picMkLst>
            <pc:docMk/>
            <pc:sldMk cId="3626913913" sldId="348"/>
            <ac:picMk id="15" creationId="{B18FEDAA-023F-5A5A-080B-EE06544DADEE}"/>
          </ac:picMkLst>
        </pc:picChg>
      </pc:sldChg>
      <pc:sldMasterChg chg="modSldLayout">
        <pc:chgData name="김민혁" userId="6bf72cab-5a06-4035-a817-984d53d3be52" providerId="ADAL" clId="{4CFE1184-2B2B-DE44-8B8C-567EC9498839}" dt="2025-02-07T07:18:54.084" v="8161" actId="1076"/>
        <pc:sldMasterMkLst>
          <pc:docMk/>
          <pc:sldMasterMk cId="0" sldId="2147483648"/>
        </pc:sldMasterMkLst>
        <pc:sldLayoutChg chg="addSp delSp modSp mod">
          <pc:chgData name="김민혁" userId="6bf72cab-5a06-4035-a817-984d53d3be52" providerId="ADAL" clId="{4CFE1184-2B2B-DE44-8B8C-567EC9498839}" dt="2025-02-07T07:18:54.084" v="8161" actId="1076"/>
          <pc:sldLayoutMkLst>
            <pc:docMk/>
            <pc:sldMasterMk cId="0" sldId="2147483648"/>
            <pc:sldLayoutMk cId="2563951372" sldId="2147483661"/>
          </pc:sldLayoutMkLst>
          <pc:spChg chg="del mod">
            <ac:chgData name="김민혁" userId="6bf72cab-5a06-4035-a817-984d53d3be52" providerId="ADAL" clId="{4CFE1184-2B2B-DE44-8B8C-567EC9498839}" dt="2025-02-07T02:41:23.774" v="212" actId="478"/>
            <ac:spMkLst>
              <pc:docMk/>
              <pc:sldMasterMk cId="0" sldId="2147483648"/>
              <pc:sldLayoutMk cId="2563951372" sldId="2147483661"/>
              <ac:spMk id="8" creationId="{E129F271-3B24-3609-69CA-FAEAD724D919}"/>
            </ac:spMkLst>
          </pc:spChg>
          <pc:spChg chg="del mod">
            <ac:chgData name="김민혁" userId="6bf72cab-5a06-4035-a817-984d53d3be52" providerId="ADAL" clId="{4CFE1184-2B2B-DE44-8B8C-567EC9498839}" dt="2025-02-07T02:41:23.774" v="212" actId="478"/>
            <ac:spMkLst>
              <pc:docMk/>
              <pc:sldMasterMk cId="0" sldId="2147483648"/>
              <pc:sldLayoutMk cId="2563951372" sldId="2147483661"/>
              <ac:spMk id="9" creationId="{F9F210F4-444B-B812-08A6-88D9356673ED}"/>
            </ac:spMkLst>
          </pc:spChg>
          <pc:spChg chg="del mod">
            <ac:chgData name="김민혁" userId="6bf72cab-5a06-4035-a817-984d53d3be52" providerId="ADAL" clId="{4CFE1184-2B2B-DE44-8B8C-567EC9498839}" dt="2025-02-07T02:41:23.774" v="212" actId="478"/>
            <ac:spMkLst>
              <pc:docMk/>
              <pc:sldMasterMk cId="0" sldId="2147483648"/>
              <pc:sldLayoutMk cId="2563951372" sldId="2147483661"/>
              <ac:spMk id="10" creationId="{BF82B580-BEB2-35C3-77A4-8CB6DE4E0973}"/>
            </ac:spMkLst>
          </pc:spChg>
          <pc:spChg chg="del">
            <ac:chgData name="김민혁" userId="6bf72cab-5a06-4035-a817-984d53d3be52" providerId="ADAL" clId="{4CFE1184-2B2B-DE44-8B8C-567EC9498839}" dt="2025-02-07T02:41:23.774" v="212" actId="478"/>
            <ac:spMkLst>
              <pc:docMk/>
              <pc:sldMasterMk cId="0" sldId="2147483648"/>
              <pc:sldLayoutMk cId="2563951372" sldId="2147483661"/>
              <ac:spMk id="11" creationId="{7063AC4B-F0D5-92C9-D9D4-67B87A987C6F}"/>
            </ac:spMkLst>
          </pc:spChg>
          <pc:spChg chg="mod">
            <ac:chgData name="김민혁" userId="6bf72cab-5a06-4035-a817-984d53d3be52" providerId="ADAL" clId="{4CFE1184-2B2B-DE44-8B8C-567EC9498839}" dt="2025-02-07T02:41:24.244" v="213"/>
            <ac:spMkLst>
              <pc:docMk/>
              <pc:sldMasterMk cId="0" sldId="2147483648"/>
              <pc:sldLayoutMk cId="2563951372" sldId="2147483661"/>
              <ac:spMk id="13" creationId="{04562ECE-7390-51A7-EF80-CD84B415E93D}"/>
            </ac:spMkLst>
          </pc:spChg>
          <pc:spChg chg="mod">
            <ac:chgData name="김민혁" userId="6bf72cab-5a06-4035-a817-984d53d3be52" providerId="ADAL" clId="{4CFE1184-2B2B-DE44-8B8C-567EC9498839}" dt="2025-02-07T02:41:24.244" v="213"/>
            <ac:spMkLst>
              <pc:docMk/>
              <pc:sldMasterMk cId="0" sldId="2147483648"/>
              <pc:sldLayoutMk cId="2563951372" sldId="2147483661"/>
              <ac:spMk id="14" creationId="{294AEE3A-9D87-5A45-DDFA-3DEAB4D1A31B}"/>
            </ac:spMkLst>
          </pc:spChg>
          <pc:spChg chg="mod">
            <ac:chgData name="김민혁" userId="6bf72cab-5a06-4035-a817-984d53d3be52" providerId="ADAL" clId="{4CFE1184-2B2B-DE44-8B8C-567EC9498839}" dt="2025-02-07T02:41:36.669" v="241" actId="2711"/>
            <ac:spMkLst>
              <pc:docMk/>
              <pc:sldMasterMk cId="0" sldId="2147483648"/>
              <pc:sldLayoutMk cId="2563951372" sldId="2147483661"/>
              <ac:spMk id="15" creationId="{A421D43A-E855-6866-C903-F9A14E68A5EB}"/>
            </ac:spMkLst>
          </pc:spChg>
          <pc:spChg chg="del">
            <ac:chgData name="김민혁" userId="6bf72cab-5a06-4035-a817-984d53d3be52" providerId="ADAL" clId="{4CFE1184-2B2B-DE44-8B8C-567EC9498839}" dt="2025-02-07T07:18:51.081" v="8159" actId="478"/>
            <ac:spMkLst>
              <pc:docMk/>
              <pc:sldMasterMk cId="0" sldId="2147483648"/>
              <pc:sldLayoutMk cId="2563951372" sldId="2147483661"/>
              <ac:spMk id="16" creationId="{8EEE5065-FF69-1686-7A45-263E3DA319AC}"/>
            </ac:spMkLst>
          </pc:spChg>
          <pc:spChg chg="mod">
            <ac:chgData name="김민혁" userId="6bf72cab-5a06-4035-a817-984d53d3be52" providerId="ADAL" clId="{4CFE1184-2B2B-DE44-8B8C-567EC9498839}" dt="2025-02-07T05:38:23.925" v="3358" actId="20577"/>
            <ac:spMkLst>
              <pc:docMk/>
              <pc:sldMasterMk cId="0" sldId="2147483648"/>
              <pc:sldLayoutMk cId="2563951372" sldId="2147483661"/>
              <ac:spMk id="19" creationId="{7F823E18-3F51-2A1F-7062-9E1F1664E0F9}"/>
            </ac:spMkLst>
          </pc:spChg>
          <pc:spChg chg="mod">
            <ac:chgData name="김민혁" userId="6bf72cab-5a06-4035-a817-984d53d3be52" providerId="ADAL" clId="{4CFE1184-2B2B-DE44-8B8C-567EC9498839}" dt="2025-02-07T02:41:24.244" v="213"/>
            <ac:spMkLst>
              <pc:docMk/>
              <pc:sldMasterMk cId="0" sldId="2147483648"/>
              <pc:sldLayoutMk cId="2563951372" sldId="2147483661"/>
              <ac:spMk id="21" creationId="{136CBB22-F54E-5A03-E503-656EE6ABBCC1}"/>
            </ac:spMkLst>
          </pc:spChg>
          <pc:spChg chg="mod">
            <ac:chgData name="김민혁" userId="6bf72cab-5a06-4035-a817-984d53d3be52" providerId="ADAL" clId="{4CFE1184-2B2B-DE44-8B8C-567EC9498839}" dt="2025-02-07T02:41:24.244" v="213"/>
            <ac:spMkLst>
              <pc:docMk/>
              <pc:sldMasterMk cId="0" sldId="2147483648"/>
              <pc:sldLayoutMk cId="2563951372" sldId="2147483661"/>
              <ac:spMk id="22" creationId="{03D41A36-9725-7528-2473-E31BF3D1CFFA}"/>
            </ac:spMkLst>
          </pc:spChg>
          <pc:spChg chg="add mod">
            <ac:chgData name="김민혁" userId="6bf72cab-5a06-4035-a817-984d53d3be52" providerId="ADAL" clId="{4CFE1184-2B2B-DE44-8B8C-567EC9498839}" dt="2025-02-07T02:41:36.669" v="241" actId="2711"/>
            <ac:spMkLst>
              <pc:docMk/>
              <pc:sldMasterMk cId="0" sldId="2147483648"/>
              <pc:sldLayoutMk cId="2563951372" sldId="2147483661"/>
              <ac:spMk id="23" creationId="{E42A2C8E-B33B-702F-E8D6-D77F647A571E}"/>
            </ac:spMkLst>
          </pc:spChg>
          <pc:spChg chg="add mod">
            <ac:chgData name="김민혁" userId="6bf72cab-5a06-4035-a817-984d53d3be52" providerId="ADAL" clId="{4CFE1184-2B2B-DE44-8B8C-567EC9498839}" dt="2025-02-07T02:41:24.244" v="213"/>
            <ac:spMkLst>
              <pc:docMk/>
              <pc:sldMasterMk cId="0" sldId="2147483648"/>
              <pc:sldLayoutMk cId="2563951372" sldId="2147483661"/>
              <ac:spMk id="24" creationId="{9A8C9612-B67D-D65C-5B3D-B84CDE29A50B}"/>
            </ac:spMkLst>
          </pc:spChg>
          <pc:spChg chg="add mod">
            <ac:chgData name="김민혁" userId="6bf72cab-5a06-4035-a817-984d53d3be52" providerId="ADAL" clId="{4CFE1184-2B2B-DE44-8B8C-567EC9498839}" dt="2025-02-07T02:41:36.669" v="241" actId="2711"/>
            <ac:spMkLst>
              <pc:docMk/>
              <pc:sldMasterMk cId="0" sldId="2147483648"/>
              <pc:sldLayoutMk cId="2563951372" sldId="2147483661"/>
              <ac:spMk id="25" creationId="{0659574B-FC57-A7B1-6535-D644419B8267}"/>
            </ac:spMkLst>
          </pc:spChg>
          <pc:spChg chg="add mod">
            <ac:chgData name="김민혁" userId="6bf72cab-5a06-4035-a817-984d53d3be52" providerId="ADAL" clId="{4CFE1184-2B2B-DE44-8B8C-567EC9498839}" dt="2025-02-07T02:41:36.669" v="241" actId="2711"/>
            <ac:spMkLst>
              <pc:docMk/>
              <pc:sldMasterMk cId="0" sldId="2147483648"/>
              <pc:sldLayoutMk cId="2563951372" sldId="2147483661"/>
              <ac:spMk id="26" creationId="{158AE39E-F644-6D3C-551A-EAD1E7AE5B21}"/>
            </ac:spMkLst>
          </pc:spChg>
          <pc:spChg chg="add del mod">
            <ac:chgData name="김민혁" userId="6bf72cab-5a06-4035-a817-984d53d3be52" providerId="ADAL" clId="{4CFE1184-2B2B-DE44-8B8C-567EC9498839}" dt="2025-02-07T03:50:42.985" v="2586" actId="478"/>
            <ac:spMkLst>
              <pc:docMk/>
              <pc:sldMasterMk cId="0" sldId="2147483648"/>
              <pc:sldLayoutMk cId="2563951372" sldId="2147483661"/>
              <ac:spMk id="27" creationId="{3ABBAA24-8B55-266D-6A7C-B9D17A025049}"/>
            </ac:spMkLst>
          </pc:spChg>
          <pc:spChg chg="add del mod">
            <ac:chgData name="김민혁" userId="6bf72cab-5a06-4035-a817-984d53d3be52" providerId="ADAL" clId="{4CFE1184-2B2B-DE44-8B8C-567EC9498839}" dt="2025-02-07T05:38:07.242" v="3345"/>
            <ac:spMkLst>
              <pc:docMk/>
              <pc:sldMasterMk cId="0" sldId="2147483648"/>
              <pc:sldLayoutMk cId="2563951372" sldId="2147483661"/>
              <ac:spMk id="28" creationId="{303FE73B-13CB-EFC4-35E1-9BE20F736C69}"/>
            </ac:spMkLst>
          </pc:spChg>
          <pc:spChg chg="mod">
            <ac:chgData name="김민혁" userId="6bf72cab-5a06-4035-a817-984d53d3be52" providerId="ADAL" clId="{4CFE1184-2B2B-DE44-8B8C-567EC9498839}" dt="2025-02-07T02:41:36.669" v="241" actId="2711"/>
            <ac:spMkLst>
              <pc:docMk/>
              <pc:sldMasterMk cId="0" sldId="2147483648"/>
              <pc:sldLayoutMk cId="2563951372" sldId="2147483661"/>
              <ac:spMk id="79" creationId="{DFEA39C3-7FF6-1B9B-6E1D-687EE9E4FE63}"/>
            </ac:spMkLst>
          </pc:spChg>
          <pc:spChg chg="mod">
            <ac:chgData name="김민혁" userId="6bf72cab-5a06-4035-a817-984d53d3be52" providerId="ADAL" clId="{4CFE1184-2B2B-DE44-8B8C-567EC9498839}" dt="2025-02-07T02:41:36.669" v="241" actId="2711"/>
            <ac:spMkLst>
              <pc:docMk/>
              <pc:sldMasterMk cId="0" sldId="2147483648"/>
              <pc:sldLayoutMk cId="2563951372" sldId="2147483661"/>
              <ac:spMk id="144" creationId="{63176A01-B0D3-FF58-EA37-528638FCAF29}"/>
            </ac:spMkLst>
          </pc:spChg>
          <pc:spChg chg="mod">
            <ac:chgData name="김민혁" userId="6bf72cab-5a06-4035-a817-984d53d3be52" providerId="ADAL" clId="{4CFE1184-2B2B-DE44-8B8C-567EC9498839}" dt="2025-02-07T02:41:36.669" v="241" actId="2711"/>
            <ac:spMkLst>
              <pc:docMk/>
              <pc:sldMasterMk cId="0" sldId="2147483648"/>
              <pc:sldLayoutMk cId="2563951372" sldId="2147483661"/>
              <ac:spMk id="145" creationId="{DA3DAC64-31B1-A622-90CE-2D1FB45E9568}"/>
            </ac:spMkLst>
          </pc:spChg>
          <pc:spChg chg="mod">
            <ac:chgData name="김민혁" userId="6bf72cab-5a06-4035-a817-984d53d3be52" providerId="ADAL" clId="{4CFE1184-2B2B-DE44-8B8C-567EC9498839}" dt="2025-02-07T02:41:36.669" v="241" actId="2711"/>
            <ac:spMkLst>
              <pc:docMk/>
              <pc:sldMasterMk cId="0" sldId="2147483648"/>
              <pc:sldLayoutMk cId="2563951372" sldId="2147483661"/>
              <ac:spMk id="146" creationId="{13D7EB33-C098-6816-EAC6-E856350C6E94}"/>
            </ac:spMkLst>
          </pc:spChg>
          <pc:spChg chg="mod">
            <ac:chgData name="김민혁" userId="6bf72cab-5a06-4035-a817-984d53d3be52" providerId="ADAL" clId="{4CFE1184-2B2B-DE44-8B8C-567EC9498839}" dt="2025-02-07T02:41:36.669" v="241" actId="2711"/>
            <ac:spMkLst>
              <pc:docMk/>
              <pc:sldMasterMk cId="0" sldId="2147483648"/>
              <pc:sldLayoutMk cId="2563951372" sldId="2147483661"/>
              <ac:spMk id="151" creationId="{81F7B827-9A88-8A4D-E98E-A8A47C7B6630}"/>
            </ac:spMkLst>
          </pc:spChg>
          <pc:spChg chg="del mod">
            <ac:chgData name="김민혁" userId="6bf72cab-5a06-4035-a817-984d53d3be52" providerId="ADAL" clId="{4CFE1184-2B2B-DE44-8B8C-567EC9498839}" dt="2025-02-07T05:43:25.123" v="3664" actId="478"/>
            <ac:spMkLst>
              <pc:docMk/>
              <pc:sldMasterMk cId="0" sldId="2147483648"/>
              <pc:sldLayoutMk cId="2563951372" sldId="2147483661"/>
              <ac:spMk id="160" creationId="{1FFCCF6F-D0ED-FC9F-7B66-4BFBF64C9467}"/>
            </ac:spMkLst>
          </pc:spChg>
          <pc:spChg chg="del mod">
            <ac:chgData name="김민혁" userId="6bf72cab-5a06-4035-a817-984d53d3be52" providerId="ADAL" clId="{4CFE1184-2B2B-DE44-8B8C-567EC9498839}" dt="2025-02-07T05:43:24.502" v="3663" actId="478"/>
            <ac:spMkLst>
              <pc:docMk/>
              <pc:sldMasterMk cId="0" sldId="2147483648"/>
              <pc:sldLayoutMk cId="2563951372" sldId="2147483661"/>
              <ac:spMk id="161" creationId="{368638EA-6786-583D-2D6D-00C8BE9D5197}"/>
            </ac:spMkLst>
          </pc:spChg>
          <pc:grpChg chg="del">
            <ac:chgData name="김민혁" userId="6bf72cab-5a06-4035-a817-984d53d3be52" providerId="ADAL" clId="{4CFE1184-2B2B-DE44-8B8C-567EC9498839}" dt="2025-02-07T02:41:23.774" v="212" actId="478"/>
            <ac:grpSpMkLst>
              <pc:docMk/>
              <pc:sldMasterMk cId="0" sldId="2147483648"/>
              <pc:sldLayoutMk cId="2563951372" sldId="2147483661"/>
              <ac:grpSpMk id="2" creationId="{24059466-E3FC-18F0-49EB-39AC40C9C5B9}"/>
            </ac:grpSpMkLst>
          </pc:grpChg>
          <pc:grpChg chg="del">
            <ac:chgData name="김민혁" userId="6bf72cab-5a06-4035-a817-984d53d3be52" providerId="ADAL" clId="{4CFE1184-2B2B-DE44-8B8C-567EC9498839}" dt="2025-02-07T02:41:23.774" v="212" actId="478"/>
            <ac:grpSpMkLst>
              <pc:docMk/>
              <pc:sldMasterMk cId="0" sldId="2147483648"/>
              <pc:sldLayoutMk cId="2563951372" sldId="2147483661"/>
              <ac:grpSpMk id="5" creationId="{E3BBD642-56F3-868D-797E-875E958FFFAC}"/>
            </ac:grpSpMkLst>
          </pc:grpChg>
          <pc:grpChg chg="add mod">
            <ac:chgData name="김민혁" userId="6bf72cab-5a06-4035-a817-984d53d3be52" providerId="ADAL" clId="{4CFE1184-2B2B-DE44-8B8C-567EC9498839}" dt="2025-02-07T02:41:24.244" v="213"/>
            <ac:grpSpMkLst>
              <pc:docMk/>
              <pc:sldMasterMk cId="0" sldId="2147483648"/>
              <pc:sldLayoutMk cId="2563951372" sldId="2147483661"/>
              <ac:grpSpMk id="12" creationId="{E8BA4E16-BAAF-7F92-E4D0-E1E757427D8B}"/>
            </ac:grpSpMkLst>
          </pc:grpChg>
          <pc:grpChg chg="add mod">
            <ac:chgData name="김민혁" userId="6bf72cab-5a06-4035-a817-984d53d3be52" providerId="ADAL" clId="{4CFE1184-2B2B-DE44-8B8C-567EC9498839}" dt="2025-02-07T02:41:24.244" v="213"/>
            <ac:grpSpMkLst>
              <pc:docMk/>
              <pc:sldMasterMk cId="0" sldId="2147483648"/>
              <pc:sldLayoutMk cId="2563951372" sldId="2147483661"/>
              <ac:grpSpMk id="20" creationId="{D7A198EC-DDAC-3517-07D0-1D50C0D01EBE}"/>
            </ac:grpSpMkLst>
          </pc:grpChg>
          <pc:grpChg chg="del">
            <ac:chgData name="김민혁" userId="6bf72cab-5a06-4035-a817-984d53d3be52" providerId="ADAL" clId="{4CFE1184-2B2B-DE44-8B8C-567EC9498839}" dt="2025-02-07T05:43:23.441" v="3662" actId="478"/>
            <ac:grpSpMkLst>
              <pc:docMk/>
              <pc:sldMasterMk cId="0" sldId="2147483648"/>
              <pc:sldLayoutMk cId="2563951372" sldId="2147483661"/>
              <ac:grpSpMk id="154" creationId="{842110DF-E5A2-62BE-B581-276A2CC99D39}"/>
            </ac:grpSpMkLst>
          </pc:grpChg>
          <pc:picChg chg="add mod">
            <ac:chgData name="김민혁" userId="6bf72cab-5a06-4035-a817-984d53d3be52" providerId="ADAL" clId="{4CFE1184-2B2B-DE44-8B8C-567EC9498839}" dt="2025-02-07T07:18:54.084" v="8161" actId="1076"/>
            <ac:picMkLst>
              <pc:docMk/>
              <pc:sldMasterMk cId="0" sldId="2147483648"/>
              <pc:sldLayoutMk cId="2563951372" sldId="2147483661"/>
              <ac:picMk id="29" creationId="{11334363-6DE8-C687-12A9-A60F15439E90}"/>
            </ac:picMkLst>
          </pc:picChg>
        </pc:sldLayoutChg>
      </pc:sldMasterChg>
    </pc:docChg>
  </pc:docChgLst>
  <pc:docChgLst>
    <pc:chgData name="angie224@naver.com" userId="S::urn:spo:guest#angie224@naver.com::" providerId="AD" clId="Web-{6BFF5C47-80E2-FE05-6105-98ADD247A0A5}"/>
    <pc:docChg chg="addSld delSld modSection">
      <pc:chgData name="angie224@naver.com" userId="S::urn:spo:guest#angie224@naver.com::" providerId="AD" clId="Web-{6BFF5C47-80E2-FE05-6105-98ADD247A0A5}" dt="2025-02-07T07:00:22.771" v="11"/>
      <pc:docMkLst>
        <pc:docMk/>
      </pc:docMkLst>
      <pc:sldChg chg="add del">
        <pc:chgData name="angie224@naver.com" userId="S::urn:spo:guest#angie224@naver.com::" providerId="AD" clId="Web-{6BFF5C47-80E2-FE05-6105-98ADD247A0A5}" dt="2025-02-07T07:00:22.693" v="7"/>
        <pc:sldMkLst>
          <pc:docMk/>
          <pc:sldMk cId="1299365057" sldId="294"/>
        </pc:sldMkLst>
      </pc:sldChg>
      <pc:sldChg chg="add del">
        <pc:chgData name="angie224@naver.com" userId="S::urn:spo:guest#angie224@naver.com::" providerId="AD" clId="Web-{6BFF5C47-80E2-FE05-6105-98ADD247A0A5}" dt="2025-02-07T07:00:22.740" v="9"/>
        <pc:sldMkLst>
          <pc:docMk/>
          <pc:sldMk cId="2968451086" sldId="299"/>
        </pc:sldMkLst>
      </pc:sldChg>
      <pc:sldChg chg="add">
        <pc:chgData name="angie224@naver.com" userId="S::urn:spo:guest#angie224@naver.com::" providerId="AD" clId="Web-{6BFF5C47-80E2-FE05-6105-98ADD247A0A5}" dt="2025-02-07T06:47:03.959" v="3"/>
        <pc:sldMkLst>
          <pc:docMk/>
          <pc:sldMk cId="1932261720" sldId="301"/>
        </pc:sldMkLst>
      </pc:sldChg>
      <pc:sldChg chg="add">
        <pc:chgData name="angie224@naver.com" userId="S::urn:spo:guest#angie224@naver.com::" providerId="AD" clId="Web-{6BFF5C47-80E2-FE05-6105-98ADD247A0A5}" dt="2025-02-07T06:47:03.928" v="2"/>
        <pc:sldMkLst>
          <pc:docMk/>
          <pc:sldMk cId="3983123284" sldId="325"/>
        </pc:sldMkLst>
      </pc:sldChg>
      <pc:sldChg chg="add">
        <pc:chgData name="angie224@naver.com" userId="S::urn:spo:guest#angie224@naver.com::" providerId="AD" clId="Web-{6BFF5C47-80E2-FE05-6105-98ADD247A0A5}" dt="2025-02-07T06:47:03.991" v="4"/>
        <pc:sldMkLst>
          <pc:docMk/>
          <pc:sldMk cId="1433546608" sldId="326"/>
        </pc:sldMkLst>
      </pc:sldChg>
      <pc:sldChg chg="add">
        <pc:chgData name="angie224@naver.com" userId="S::urn:spo:guest#angie224@naver.com::" providerId="AD" clId="Web-{6BFF5C47-80E2-FE05-6105-98ADD247A0A5}" dt="2025-02-07T07:00:22.725" v="8"/>
        <pc:sldMkLst>
          <pc:docMk/>
          <pc:sldMk cId="1459190361" sldId="332"/>
        </pc:sldMkLst>
      </pc:sldChg>
      <pc:sldChg chg="add">
        <pc:chgData name="angie224@naver.com" userId="S::urn:spo:guest#angie224@naver.com::" providerId="AD" clId="Web-{6BFF5C47-80E2-FE05-6105-98ADD247A0A5}" dt="2025-02-07T07:00:22.771" v="10"/>
        <pc:sldMkLst>
          <pc:docMk/>
          <pc:sldMk cId="789079133" sldId="333"/>
        </pc:sldMkLst>
      </pc:sldChg>
      <pc:sldChg chg="add">
        <pc:chgData name="angie224@naver.com" userId="S::urn:spo:guest#angie224@naver.com::" providerId="AD" clId="Web-{6BFF5C47-80E2-FE05-6105-98ADD247A0A5}" dt="2025-02-07T07:00:22.771" v="11"/>
        <pc:sldMkLst>
          <pc:docMk/>
          <pc:sldMk cId="680366020" sldId="334"/>
        </pc:sldMkLst>
      </pc:sldChg>
      <pc:sldMasterChg chg="addSldLayout">
        <pc:chgData name="angie224@naver.com" userId="S::urn:spo:guest#angie224@naver.com::" providerId="AD" clId="Web-{6BFF5C47-80E2-FE05-6105-98ADD247A0A5}" dt="2025-02-07T06:35:11.415" v="0"/>
        <pc:sldMasterMkLst>
          <pc:docMk/>
          <pc:sldMasterMk cId="0" sldId="2147483648"/>
        </pc:sldMasterMkLst>
        <pc:sldLayoutChg chg="add">
          <pc:chgData name="angie224@naver.com" userId="S::urn:spo:guest#angie224@naver.com::" providerId="AD" clId="Web-{6BFF5C47-80E2-FE05-6105-98ADD247A0A5}" dt="2025-02-07T06:35:11.415" v="0"/>
          <pc:sldLayoutMkLst>
            <pc:docMk/>
            <pc:sldMasterMk cId="0" sldId="2147483648"/>
            <pc:sldLayoutMk cId="2796419198" sldId="2147483662"/>
          </pc:sldLayoutMkLst>
        </pc:sldLayoutChg>
      </pc:sldMasterChg>
    </pc:docChg>
  </pc:docChgLst>
  <pc:docChgLst>
    <pc:chgData name="angie224@naver.com" userId="S::urn:spo:guest#angie224@naver.com::" providerId="AD" clId="Web-{2A939383-0E8A-3A43-5A9E-C4648F7A1101}"/>
    <pc:docChg chg="modSld sldOrd">
      <pc:chgData name="angie224@naver.com" userId="S::urn:spo:guest#angie224@naver.com::" providerId="AD" clId="Web-{2A939383-0E8A-3A43-5A9E-C4648F7A1101}" dt="2025-02-07T09:12:31.772" v="60" actId="1076"/>
      <pc:docMkLst>
        <pc:docMk/>
      </pc:docMkLst>
      <pc:sldChg chg="addSp delSp modSp ord">
        <pc:chgData name="angie224@naver.com" userId="S::urn:spo:guest#angie224@naver.com::" providerId="AD" clId="Web-{2A939383-0E8A-3A43-5A9E-C4648F7A1101}" dt="2025-02-07T09:12:31.772" v="60" actId="1076"/>
        <pc:sldMkLst>
          <pc:docMk/>
          <pc:sldMk cId="3626913913" sldId="348"/>
        </pc:sldMkLst>
        <pc:spChg chg="add mod topLvl">
          <ac:chgData name="angie224@naver.com" userId="S::urn:spo:guest#angie224@naver.com::" providerId="AD" clId="Web-{2A939383-0E8A-3A43-5A9E-C4648F7A1101}" dt="2025-02-07T09:12:31.772" v="60" actId="1076"/>
          <ac:spMkLst>
            <pc:docMk/>
            <pc:sldMk cId="3626913913" sldId="348"/>
            <ac:spMk id="11" creationId="{AA567084-FD10-2D0F-4E16-AC5BF3D5AC22}"/>
          </ac:spMkLst>
        </pc:spChg>
        <pc:grpChg chg="add del">
          <ac:chgData name="angie224@naver.com" userId="S::urn:spo:guest#angie224@naver.com::" providerId="AD" clId="Web-{2A939383-0E8A-3A43-5A9E-C4648F7A1101}" dt="2025-02-07T09:12:15.553" v="58"/>
          <ac:grpSpMkLst>
            <pc:docMk/>
            <pc:sldMk cId="3626913913" sldId="348"/>
            <ac:grpSpMk id="13" creationId="{153A0B23-202F-2BF7-1EFE-C77ED2FC2541}"/>
          </ac:grpSpMkLst>
        </pc:grpChg>
        <pc:picChg chg="add mod">
          <ac:chgData name="angie224@naver.com" userId="S::urn:spo:guest#angie224@naver.com::" providerId="AD" clId="Web-{2A939383-0E8A-3A43-5A9E-C4648F7A1101}" dt="2025-02-07T09:08:15.403" v="0"/>
          <ac:picMkLst>
            <pc:docMk/>
            <pc:sldMk cId="3626913913" sldId="348"/>
            <ac:picMk id="6" creationId="{42EAB8F8-E9A1-3596-6F38-D37CDD696139}"/>
          </ac:picMkLst>
        </pc:picChg>
        <pc:picChg chg="add mod topLvl">
          <ac:chgData name="angie224@naver.com" userId="S::urn:spo:guest#angie224@naver.com::" providerId="AD" clId="Web-{2A939383-0E8A-3A43-5A9E-C4648F7A1101}" dt="2025-02-07T09:12:31.600" v="59" actId="1076"/>
          <ac:picMkLst>
            <pc:docMk/>
            <pc:sldMk cId="3626913913" sldId="348"/>
            <ac:picMk id="10" creationId="{120750AD-9171-1DC9-5EA8-000D3A7DE1F5}"/>
          </ac:picMkLst>
        </pc:picChg>
      </pc:sldChg>
    </pc:docChg>
  </pc:docChgLst>
  <pc:docChgLst>
    <pc:chgData clId="Web-{3413B4D5-F7ED-5849-8441-F65A007793ED}"/>
    <pc:docChg chg="modSld">
      <pc:chgData name="" userId="" providerId="" clId="Web-{3413B4D5-F7ED-5849-8441-F65A007793ED}" dt="2025-02-07T07:21:08.684" v="1" actId="20577"/>
      <pc:docMkLst>
        <pc:docMk/>
      </pc:docMkLst>
      <pc:sldChg chg="modSp">
        <pc:chgData name="" userId="" providerId="" clId="Web-{3413B4D5-F7ED-5849-8441-F65A007793ED}" dt="2025-02-07T07:21:08.684" v="1" actId="20577"/>
        <pc:sldMkLst>
          <pc:docMk/>
          <pc:sldMk cId="680366020" sldId="334"/>
        </pc:sldMkLst>
        <pc:spChg chg="mod">
          <ac:chgData name="" userId="" providerId="" clId="Web-{3413B4D5-F7ED-5849-8441-F65A007793ED}" dt="2025-02-07T07:21:08.684" v="1" actId="20577"/>
          <ac:spMkLst>
            <pc:docMk/>
            <pc:sldMk cId="680366020" sldId="334"/>
            <ac:spMk id="2" creationId="{3CF002EA-F212-93C8-FA48-6AE880F7376F}"/>
          </ac:spMkLst>
        </pc:spChg>
      </pc:sldChg>
    </pc:docChg>
  </pc:docChgLst>
  <pc:docChgLst>
    <pc:chgData name="김민혁" userId="6bf72cab-5a06-4035-a817-984d53d3be52" providerId="ADAL" clId="{53347E6B-097B-4E46-A5F1-EB03857AB2FC}"/>
    <pc:docChg chg="custSel modSld">
      <pc:chgData name="김민혁" userId="6bf72cab-5a06-4035-a817-984d53d3be52" providerId="ADAL" clId="{53347E6B-097B-4E46-A5F1-EB03857AB2FC}" dt="2025-02-10T03:07:55.867" v="1868" actId="20577"/>
      <pc:docMkLst>
        <pc:docMk/>
      </pc:docMkLst>
      <pc:sldChg chg="modNotesTx">
        <pc:chgData name="김민혁" userId="6bf72cab-5a06-4035-a817-984d53d3be52" providerId="ADAL" clId="{53347E6B-097B-4E46-A5F1-EB03857AB2FC}" dt="2025-02-10T03:07:14.056" v="1824" actId="20577"/>
        <pc:sldMkLst>
          <pc:docMk/>
          <pc:sldMk cId="0" sldId="256"/>
        </pc:sldMkLst>
      </pc:sldChg>
      <pc:sldChg chg="modNotesTx">
        <pc:chgData name="김민혁" userId="6bf72cab-5a06-4035-a817-984d53d3be52" providerId="ADAL" clId="{53347E6B-097B-4E46-A5F1-EB03857AB2FC}" dt="2025-02-10T03:02:17.100" v="611" actId="20577"/>
        <pc:sldMkLst>
          <pc:docMk/>
          <pc:sldMk cId="2540713791" sldId="302"/>
        </pc:sldMkLst>
      </pc:sldChg>
      <pc:sldChg chg="modNotesTx">
        <pc:chgData name="김민혁" userId="6bf72cab-5a06-4035-a817-984d53d3be52" providerId="ADAL" clId="{53347E6B-097B-4E46-A5F1-EB03857AB2FC}" dt="2025-02-10T03:03:40.606" v="881" actId="20577"/>
        <pc:sldMkLst>
          <pc:docMk/>
          <pc:sldMk cId="3929742262" sldId="303"/>
        </pc:sldMkLst>
      </pc:sldChg>
      <pc:sldChg chg="modNotesTx">
        <pc:chgData name="김민혁" userId="6bf72cab-5a06-4035-a817-984d53d3be52" providerId="ADAL" clId="{53347E6B-097B-4E46-A5F1-EB03857AB2FC}" dt="2025-02-10T03:04:35.322" v="1210" actId="20577"/>
        <pc:sldMkLst>
          <pc:docMk/>
          <pc:sldMk cId="3885015726" sldId="304"/>
        </pc:sldMkLst>
      </pc:sldChg>
      <pc:sldChg chg="modNotesTx">
        <pc:chgData name="김민혁" userId="6bf72cab-5a06-4035-a817-984d53d3be52" providerId="ADAL" clId="{53347E6B-097B-4E46-A5F1-EB03857AB2FC}" dt="2025-02-10T03:05:41.657" v="1440" actId="20577"/>
        <pc:sldMkLst>
          <pc:docMk/>
          <pc:sldMk cId="610731190" sldId="305"/>
        </pc:sldMkLst>
      </pc:sldChg>
      <pc:sldChg chg="modNotesTx">
        <pc:chgData name="김민혁" userId="6bf72cab-5a06-4035-a817-984d53d3be52" providerId="ADAL" clId="{53347E6B-097B-4E46-A5F1-EB03857AB2FC}" dt="2025-02-10T03:07:55.867" v="1868" actId="20577"/>
        <pc:sldMkLst>
          <pc:docMk/>
          <pc:sldMk cId="1851401853" sldId="306"/>
        </pc:sldMkLst>
      </pc:sldChg>
    </pc:docChg>
  </pc:docChgLst>
  <pc:docChgLst>
    <pc:chgData name="angie224@naver.com" userId="S::urn:spo:guest#angie224@naver.com::" providerId="AD" clId="Web-{3413B4D5-F7ED-5849-8441-F65A007793ED}"/>
    <pc:docChg chg="addSld delSld modSld sldOrd modSection">
      <pc:chgData name="angie224@naver.com" userId="S::urn:spo:guest#angie224@naver.com::" providerId="AD" clId="Web-{3413B4D5-F7ED-5849-8441-F65A007793ED}" dt="2025-02-07T07:42:25.218" v="272" actId="1076"/>
      <pc:docMkLst>
        <pc:docMk/>
      </pc:docMkLst>
      <pc:sldChg chg="delSp modSp add del">
        <pc:chgData name="angie224@naver.com" userId="S::urn:spo:guest#angie224@naver.com::" providerId="AD" clId="Web-{3413B4D5-F7ED-5849-8441-F65A007793ED}" dt="2025-02-07T07:12:43.682" v="56"/>
        <pc:sldMkLst>
          <pc:docMk/>
          <pc:sldMk cId="2892074776" sldId="285"/>
        </pc:sldMkLst>
        <pc:spChg chg="del mod">
          <ac:chgData name="angie224@naver.com" userId="S::urn:spo:guest#angie224@naver.com::" providerId="AD" clId="Web-{3413B4D5-F7ED-5849-8441-F65A007793ED}" dt="2025-02-07T07:11:26.364" v="49"/>
          <ac:spMkLst>
            <pc:docMk/>
            <pc:sldMk cId="2892074776" sldId="285"/>
            <ac:spMk id="11" creationId="{75E84667-21B6-E486-0B08-215F88D8374E}"/>
          </ac:spMkLst>
        </pc:spChg>
      </pc:sldChg>
      <pc:sldChg chg="del">
        <pc:chgData name="angie224@naver.com" userId="S::urn:spo:guest#angie224@naver.com::" providerId="AD" clId="Web-{3413B4D5-F7ED-5849-8441-F65A007793ED}" dt="2025-02-07T07:03:28.533" v="0"/>
        <pc:sldMkLst>
          <pc:docMk/>
          <pc:sldMk cId="1299365057" sldId="294"/>
        </pc:sldMkLst>
      </pc:sldChg>
      <pc:sldChg chg="addSp delSp modSp">
        <pc:chgData name="angie224@naver.com" userId="S::urn:spo:guest#angie224@naver.com::" providerId="AD" clId="Web-{3413B4D5-F7ED-5849-8441-F65A007793ED}" dt="2025-02-07T07:37:43.707" v="213" actId="14100"/>
        <pc:sldMkLst>
          <pc:docMk/>
          <pc:sldMk cId="582100994" sldId="295"/>
        </pc:sldMkLst>
        <pc:spChg chg="mod">
          <ac:chgData name="angie224@naver.com" userId="S::urn:spo:guest#angie224@naver.com::" providerId="AD" clId="Web-{3413B4D5-F7ED-5849-8441-F65A007793ED}" dt="2025-02-07T07:37:43.707" v="213" actId="14100"/>
          <ac:spMkLst>
            <pc:docMk/>
            <pc:sldMk cId="582100994" sldId="295"/>
            <ac:spMk id="425" creationId="{4C84C08D-1792-A3DC-424D-4FEF1B66B340}"/>
          </ac:spMkLst>
        </pc:spChg>
        <pc:picChg chg="del mod">
          <ac:chgData name="angie224@naver.com" userId="S::urn:spo:guest#angie224@naver.com::" providerId="AD" clId="Web-{3413B4D5-F7ED-5849-8441-F65A007793ED}" dt="2025-02-07T07:31:13.676" v="196"/>
          <ac:picMkLst>
            <pc:docMk/>
            <pc:sldMk cId="582100994" sldId="295"/>
            <ac:picMk id="6" creationId="{36B72CB5-D05F-7858-5000-1FC67108CD4A}"/>
          </ac:picMkLst>
        </pc:picChg>
        <pc:picChg chg="add mod">
          <ac:chgData name="angie224@naver.com" userId="S::urn:spo:guest#angie224@naver.com::" providerId="AD" clId="Web-{3413B4D5-F7ED-5849-8441-F65A007793ED}" dt="2025-02-07T07:31:11.192" v="195" actId="1076"/>
          <ac:picMkLst>
            <pc:docMk/>
            <pc:sldMk cId="582100994" sldId="295"/>
            <ac:picMk id="17" creationId="{C7D55469-A6C3-7980-66F9-D63FB28BACDE}"/>
          </ac:picMkLst>
        </pc:picChg>
      </pc:sldChg>
      <pc:sldChg chg="del">
        <pc:chgData name="angie224@naver.com" userId="S::urn:spo:guest#angie224@naver.com::" providerId="AD" clId="Web-{3413B4D5-F7ED-5849-8441-F65A007793ED}" dt="2025-02-07T07:04:25.568" v="12"/>
        <pc:sldMkLst>
          <pc:docMk/>
          <pc:sldMk cId="1932261720" sldId="301"/>
        </pc:sldMkLst>
      </pc:sldChg>
      <pc:sldChg chg="modSp">
        <pc:chgData name="angie224@naver.com" userId="S::urn:spo:guest#angie224@naver.com::" providerId="AD" clId="Web-{3413B4D5-F7ED-5849-8441-F65A007793ED}" dt="2025-02-07T07:39:36.586" v="241"/>
        <pc:sldMkLst>
          <pc:docMk/>
          <pc:sldMk cId="3751172033" sldId="311"/>
        </pc:sldMkLst>
        <pc:graphicFrameChg chg="mod modGraphic">
          <ac:chgData name="angie224@naver.com" userId="S::urn:spo:guest#angie224@naver.com::" providerId="AD" clId="Web-{3413B4D5-F7ED-5849-8441-F65A007793ED}" dt="2025-02-07T07:39:36.586" v="241"/>
          <ac:graphicFrameMkLst>
            <pc:docMk/>
            <pc:sldMk cId="3751172033" sldId="311"/>
            <ac:graphicFrameMk id="21" creationId="{C1E0EED6-F78A-E337-860B-4853491F236C}"/>
          </ac:graphicFrameMkLst>
        </pc:graphicFrameChg>
      </pc:sldChg>
      <pc:sldChg chg="del">
        <pc:chgData name="angie224@naver.com" userId="S::urn:spo:guest#angie224@naver.com::" providerId="AD" clId="Web-{3413B4D5-F7ED-5849-8441-F65A007793ED}" dt="2025-02-07T07:06:53.735" v="37"/>
        <pc:sldMkLst>
          <pc:docMk/>
          <pc:sldMk cId="4191266087" sldId="320"/>
        </pc:sldMkLst>
      </pc:sldChg>
      <pc:sldChg chg="ord">
        <pc:chgData name="angie224@naver.com" userId="S::urn:spo:guest#angie224@naver.com::" providerId="AD" clId="Web-{3413B4D5-F7ED-5849-8441-F65A007793ED}" dt="2025-02-07T07:33:51.323" v="197"/>
        <pc:sldMkLst>
          <pc:docMk/>
          <pc:sldMk cId="340500474" sldId="322"/>
        </pc:sldMkLst>
      </pc:sldChg>
      <pc:sldChg chg="modSp">
        <pc:chgData name="angie224@naver.com" userId="S::urn:spo:guest#angie224@naver.com::" providerId="AD" clId="Web-{3413B4D5-F7ED-5849-8441-F65A007793ED}" dt="2025-02-07T07:42:25.218" v="272" actId="1076"/>
        <pc:sldMkLst>
          <pc:docMk/>
          <pc:sldMk cId="4091089707" sldId="324"/>
        </pc:sldMkLst>
        <pc:spChg chg="mod">
          <ac:chgData name="angie224@naver.com" userId="S::urn:spo:guest#angie224@naver.com::" providerId="AD" clId="Web-{3413B4D5-F7ED-5849-8441-F65A007793ED}" dt="2025-02-07T07:40:30.104" v="245" actId="20577"/>
          <ac:spMkLst>
            <pc:docMk/>
            <pc:sldMk cId="4091089707" sldId="324"/>
            <ac:spMk id="54" creationId="{BF8C5E05-4807-223D-A886-52750AF86055}"/>
          </ac:spMkLst>
        </pc:spChg>
        <pc:spChg chg="mod">
          <ac:chgData name="angie224@naver.com" userId="S::urn:spo:guest#angie224@naver.com::" providerId="AD" clId="Web-{3413B4D5-F7ED-5849-8441-F65A007793ED}" dt="2025-02-07T07:40:23.901" v="243" actId="20577"/>
          <ac:spMkLst>
            <pc:docMk/>
            <pc:sldMk cId="4091089707" sldId="324"/>
            <ac:spMk id="59" creationId="{E27813CD-D730-BDA9-2424-F3A68F560D36}"/>
          </ac:spMkLst>
        </pc:spChg>
        <pc:spChg chg="mod">
          <ac:chgData name="angie224@naver.com" userId="S::urn:spo:guest#angie224@naver.com::" providerId="AD" clId="Web-{3413B4D5-F7ED-5849-8441-F65A007793ED}" dt="2025-02-07T07:40:32.339" v="246" actId="20577"/>
          <ac:spMkLst>
            <pc:docMk/>
            <pc:sldMk cId="4091089707" sldId="324"/>
            <ac:spMk id="70" creationId="{935310A5-348E-91E2-D115-A2645D884003}"/>
          </ac:spMkLst>
        </pc:spChg>
        <pc:spChg chg="mod">
          <ac:chgData name="angie224@naver.com" userId="S::urn:spo:guest#angie224@naver.com::" providerId="AD" clId="Web-{3413B4D5-F7ED-5849-8441-F65A007793ED}" dt="2025-02-07T07:42:25.218" v="264" actId="1076"/>
          <ac:spMkLst>
            <pc:docMk/>
            <pc:sldMk cId="4091089707" sldId="324"/>
            <ac:spMk id="73" creationId="{7420355B-5F1E-6E49-6186-CB49E64B1E83}"/>
          </ac:spMkLst>
        </pc:spChg>
        <pc:spChg chg="mod">
          <ac:chgData name="angie224@naver.com" userId="S::urn:spo:guest#angie224@naver.com::" providerId="AD" clId="Web-{3413B4D5-F7ED-5849-8441-F65A007793ED}" dt="2025-02-07T07:42:25.218" v="263" actId="1076"/>
          <ac:spMkLst>
            <pc:docMk/>
            <pc:sldMk cId="4091089707" sldId="324"/>
            <ac:spMk id="74" creationId="{C5CA5C94-8B36-779B-825F-97F36F13593E}"/>
          </ac:spMkLst>
        </pc:spChg>
        <pc:spChg chg="mod">
          <ac:chgData name="angie224@naver.com" userId="S::urn:spo:guest#angie224@naver.com::" providerId="AD" clId="Web-{3413B4D5-F7ED-5849-8441-F65A007793ED}" dt="2025-02-07T07:42:25.218" v="262" actId="1076"/>
          <ac:spMkLst>
            <pc:docMk/>
            <pc:sldMk cId="4091089707" sldId="324"/>
            <ac:spMk id="75" creationId="{CBD97256-1511-DB7F-2ACF-A3D4CD10EAB6}"/>
          </ac:spMkLst>
        </pc:spChg>
        <pc:spChg chg="mod">
          <ac:chgData name="angie224@naver.com" userId="S::urn:spo:guest#angie224@naver.com::" providerId="AD" clId="Web-{3413B4D5-F7ED-5849-8441-F65A007793ED}" dt="2025-02-07T07:41:26.481" v="250" actId="1076"/>
          <ac:spMkLst>
            <pc:docMk/>
            <pc:sldMk cId="4091089707" sldId="324"/>
            <ac:spMk id="89" creationId="{C2C88A0F-2D61-09C5-58CD-CC358AEB8065}"/>
          </ac:spMkLst>
        </pc:spChg>
        <pc:grpChg chg="mod">
          <ac:chgData name="angie224@naver.com" userId="S::urn:spo:guest#angie224@naver.com::" providerId="AD" clId="Web-{3413B4D5-F7ED-5849-8441-F65A007793ED}" dt="2025-02-07T07:42:25.218" v="272" actId="1076"/>
          <ac:grpSpMkLst>
            <pc:docMk/>
            <pc:sldMk cId="4091089707" sldId="324"/>
            <ac:grpSpMk id="9" creationId="{9EFE0F98-F0C5-F8BB-B5A0-922C0546AAFF}"/>
          </ac:grpSpMkLst>
        </pc:grpChg>
        <pc:grpChg chg="mod">
          <ac:chgData name="angie224@naver.com" userId="S::urn:spo:guest#angie224@naver.com::" providerId="AD" clId="Web-{3413B4D5-F7ED-5849-8441-F65A007793ED}" dt="2025-02-07T07:42:25.218" v="271" actId="1076"/>
          <ac:grpSpMkLst>
            <pc:docMk/>
            <pc:sldMk cId="4091089707" sldId="324"/>
            <ac:grpSpMk id="49" creationId="{4097523C-B96B-BEBD-32A6-037FFC541267}"/>
          </ac:grpSpMkLst>
        </pc:grpChg>
        <pc:grpChg chg="mod">
          <ac:chgData name="angie224@naver.com" userId="S::urn:spo:guest#angie224@naver.com::" providerId="AD" clId="Web-{3413B4D5-F7ED-5849-8441-F65A007793ED}" dt="2025-02-07T07:42:25.218" v="269" actId="1076"/>
          <ac:grpSpMkLst>
            <pc:docMk/>
            <pc:sldMk cId="4091089707" sldId="324"/>
            <ac:grpSpMk id="57" creationId="{0A4DC45D-D55A-0D63-193A-D777516C5AED}"/>
          </ac:grpSpMkLst>
        </pc:grpChg>
        <pc:grpChg chg="mod">
          <ac:chgData name="angie224@naver.com" userId="S::urn:spo:guest#angie224@naver.com::" providerId="AD" clId="Web-{3413B4D5-F7ED-5849-8441-F65A007793ED}" dt="2025-02-07T07:42:25.218" v="268" actId="1076"/>
          <ac:grpSpMkLst>
            <pc:docMk/>
            <pc:sldMk cId="4091089707" sldId="324"/>
            <ac:grpSpMk id="63" creationId="{A04B6123-13CE-8412-6F6F-46862D79B063}"/>
          </ac:grpSpMkLst>
        </pc:grpChg>
        <pc:picChg chg="mod">
          <ac:chgData name="angie224@naver.com" userId="S::urn:spo:guest#angie224@naver.com::" providerId="AD" clId="Web-{3413B4D5-F7ED-5849-8441-F65A007793ED}" dt="2025-02-07T07:42:25.218" v="265" actId="1076"/>
          <ac:picMkLst>
            <pc:docMk/>
            <pc:sldMk cId="4091089707" sldId="324"/>
            <ac:picMk id="71" creationId="{70B57BD3-70B7-C17C-85F0-1C6600990450}"/>
          </ac:picMkLst>
        </pc:picChg>
        <pc:cxnChg chg="mod">
          <ac:chgData name="angie224@naver.com" userId="S::urn:spo:guest#angie224@naver.com::" providerId="AD" clId="Web-{3413B4D5-F7ED-5849-8441-F65A007793ED}" dt="2025-02-07T07:42:25.218" v="271" actId="1076"/>
          <ac:cxnSpMkLst>
            <pc:docMk/>
            <pc:sldMk cId="4091089707" sldId="324"/>
            <ac:cxnSpMk id="56" creationId="{1D0B6C86-BA88-F27F-DB09-48BA26DB0AEE}"/>
          </ac:cxnSpMkLst>
        </pc:cxnChg>
        <pc:cxnChg chg="mod">
          <ac:chgData name="angie224@naver.com" userId="S::urn:spo:guest#angie224@naver.com::" providerId="AD" clId="Web-{3413B4D5-F7ED-5849-8441-F65A007793ED}" dt="2025-02-07T07:42:25.218" v="267" actId="1076"/>
          <ac:cxnSpMkLst>
            <pc:docMk/>
            <pc:sldMk cId="4091089707" sldId="324"/>
            <ac:cxnSpMk id="66" creationId="{09758C4D-3D36-1175-767C-E815DA9FE91B}"/>
          </ac:cxnSpMkLst>
        </pc:cxnChg>
        <pc:cxnChg chg="mod">
          <ac:chgData name="angie224@naver.com" userId="S::urn:spo:guest#angie224@naver.com::" providerId="AD" clId="Web-{3413B4D5-F7ED-5849-8441-F65A007793ED}" dt="2025-02-07T07:42:25.218" v="266" actId="1076"/>
          <ac:cxnSpMkLst>
            <pc:docMk/>
            <pc:sldMk cId="4091089707" sldId="324"/>
            <ac:cxnSpMk id="67" creationId="{8DBABB9D-F1C4-95AE-D152-0CDA3771E1BB}"/>
          </ac:cxnSpMkLst>
        </pc:cxnChg>
      </pc:sldChg>
      <pc:sldChg chg="addSp delSp modSp ord">
        <pc:chgData name="angie224@naver.com" userId="S::urn:spo:guest#angie224@naver.com::" providerId="AD" clId="Web-{3413B4D5-F7ED-5849-8441-F65A007793ED}" dt="2025-02-07T07:05:11.212" v="18" actId="1076"/>
        <pc:sldMkLst>
          <pc:docMk/>
          <pc:sldMk cId="3983123284" sldId="325"/>
        </pc:sldMkLst>
        <pc:spChg chg="del mod">
          <ac:chgData name="angie224@naver.com" userId="S::urn:spo:guest#angie224@naver.com::" providerId="AD" clId="Web-{3413B4D5-F7ED-5849-8441-F65A007793ED}" dt="2025-02-07T07:03:29.877" v="3"/>
          <ac:spMkLst>
            <pc:docMk/>
            <pc:sldMk cId="3983123284" sldId="325"/>
            <ac:spMk id="25" creationId="{610309E3-55BC-ECF3-419E-F8EAA054D6B3}"/>
          </ac:spMkLst>
        </pc:spChg>
        <pc:grpChg chg="mod">
          <ac:chgData name="angie224@naver.com" userId="S::urn:spo:guest#angie224@naver.com::" providerId="AD" clId="Web-{3413B4D5-F7ED-5849-8441-F65A007793ED}" dt="2025-02-07T07:04:02.082" v="9" actId="1076"/>
          <ac:grpSpMkLst>
            <pc:docMk/>
            <pc:sldMk cId="3983123284" sldId="325"/>
            <ac:grpSpMk id="21" creationId="{04328072-3E09-58AC-E8D3-E1F948B10DA1}"/>
          </ac:grpSpMkLst>
        </pc:grpChg>
        <pc:picChg chg="add mod">
          <ac:chgData name="angie224@naver.com" userId="S::urn:spo:guest#angie224@naver.com::" providerId="AD" clId="Web-{3413B4D5-F7ED-5849-8441-F65A007793ED}" dt="2025-02-07T07:05:11.212" v="18" actId="1076"/>
          <ac:picMkLst>
            <pc:docMk/>
            <pc:sldMk cId="3983123284" sldId="325"/>
            <ac:picMk id="4" creationId="{0FE87FC4-8F5C-952B-A30E-3395BA1D3BBB}"/>
          </ac:picMkLst>
        </pc:picChg>
      </pc:sldChg>
      <pc:sldChg chg="del">
        <pc:chgData name="angie224@naver.com" userId="S::urn:spo:guest#angie224@naver.com::" providerId="AD" clId="Web-{3413B4D5-F7ED-5849-8441-F65A007793ED}" dt="2025-02-07T07:04:25.553" v="11"/>
        <pc:sldMkLst>
          <pc:docMk/>
          <pc:sldMk cId="1433546608" sldId="326"/>
        </pc:sldMkLst>
      </pc:sldChg>
      <pc:sldChg chg="del">
        <pc:chgData name="angie224@naver.com" userId="S::urn:spo:guest#angie224@naver.com::" providerId="AD" clId="Web-{3413B4D5-F7ED-5849-8441-F65A007793ED}" dt="2025-02-07T07:06:53.735" v="36"/>
        <pc:sldMkLst>
          <pc:docMk/>
          <pc:sldMk cId="3719126383" sldId="328"/>
        </pc:sldMkLst>
      </pc:sldChg>
      <pc:sldChg chg="addSp delSp modSp">
        <pc:chgData name="angie224@naver.com" userId="S::urn:spo:guest#angie224@naver.com::" providerId="AD" clId="Web-{3413B4D5-F7ED-5849-8441-F65A007793ED}" dt="2025-02-07T07:06:01.372" v="31"/>
        <pc:sldMkLst>
          <pc:docMk/>
          <pc:sldMk cId="1459190361" sldId="332"/>
        </pc:sldMkLst>
        <pc:spChg chg="mod">
          <ac:chgData name="angie224@naver.com" userId="S::urn:spo:guest#angie224@naver.com::" providerId="AD" clId="Web-{3413B4D5-F7ED-5849-8441-F65A007793ED}" dt="2025-02-07T07:05:54.700" v="29" actId="20577"/>
          <ac:spMkLst>
            <pc:docMk/>
            <pc:sldMk cId="1459190361" sldId="332"/>
            <ac:spMk id="13" creationId="{2FD96BD3-3115-1A1A-CEC3-A6D648389701}"/>
          </ac:spMkLst>
        </pc:spChg>
        <pc:graphicFrameChg chg="add">
          <ac:chgData name="angie224@naver.com" userId="S::urn:spo:guest#angie224@naver.com::" providerId="AD" clId="Web-{3413B4D5-F7ED-5849-8441-F65A007793ED}" dt="2025-02-07T07:04:52.367" v="16"/>
          <ac:graphicFrameMkLst>
            <pc:docMk/>
            <pc:sldMk cId="1459190361" sldId="332"/>
            <ac:graphicFrameMk id="6" creationId="{14115E36-C256-1739-A31C-27421B46BE69}"/>
          </ac:graphicFrameMkLst>
        </pc:graphicFrameChg>
        <pc:graphicFrameChg chg="del">
          <ac:chgData name="angie224@naver.com" userId="S::urn:spo:guest#angie224@naver.com::" providerId="AD" clId="Web-{3413B4D5-F7ED-5849-8441-F65A007793ED}" dt="2025-02-07T07:04:46.398" v="15"/>
          <ac:graphicFrameMkLst>
            <pc:docMk/>
            <pc:sldMk cId="1459190361" sldId="332"/>
            <ac:graphicFrameMk id="14" creationId="{DF2956B0-7CF2-908B-BA0B-5E85006E6C57}"/>
          </ac:graphicFrameMkLst>
        </pc:graphicFrameChg>
        <pc:graphicFrameChg chg="del">
          <ac:chgData name="angie224@naver.com" userId="S::urn:spo:guest#angie224@naver.com::" providerId="AD" clId="Web-{3413B4D5-F7ED-5849-8441-F65A007793ED}" dt="2025-02-07T07:04:46.382" v="14"/>
          <ac:graphicFrameMkLst>
            <pc:docMk/>
            <pc:sldMk cId="1459190361" sldId="332"/>
            <ac:graphicFrameMk id="15" creationId="{3FCF8E8D-0036-976F-876D-961F2EC85BCB}"/>
          </ac:graphicFrameMkLst>
        </pc:graphicFrameChg>
        <pc:graphicFrameChg chg="add">
          <ac:chgData name="angie224@naver.com" userId="S::urn:spo:guest#angie224@naver.com::" providerId="AD" clId="Web-{3413B4D5-F7ED-5849-8441-F65A007793ED}" dt="2025-02-07T07:04:52.461" v="17"/>
          <ac:graphicFrameMkLst>
            <pc:docMk/>
            <pc:sldMk cId="1459190361" sldId="332"/>
            <ac:graphicFrameMk id="16" creationId="{05A70FA6-82F5-1A20-F0DD-03015E275629}"/>
          </ac:graphicFrameMkLst>
        </pc:graphicFrameChg>
        <pc:graphicFrameChg chg="add mod">
          <ac:chgData name="angie224@naver.com" userId="S::urn:spo:guest#angie224@naver.com::" providerId="AD" clId="Web-{3413B4D5-F7ED-5849-8441-F65A007793ED}" dt="2025-02-07T07:06:01.216" v="30"/>
          <ac:graphicFrameMkLst>
            <pc:docMk/>
            <pc:sldMk cId="1459190361" sldId="332"/>
            <ac:graphicFrameMk id="22" creationId="{A174E5C4-D74F-21D3-4A65-B33FF277B13E}"/>
          </ac:graphicFrameMkLst>
        </pc:graphicFrameChg>
        <pc:graphicFrameChg chg="add mod">
          <ac:chgData name="angie224@naver.com" userId="S::urn:spo:guest#angie224@naver.com::" providerId="AD" clId="Web-{3413B4D5-F7ED-5849-8441-F65A007793ED}" dt="2025-02-07T07:06:01.372" v="31"/>
          <ac:graphicFrameMkLst>
            <pc:docMk/>
            <pc:sldMk cId="1459190361" sldId="332"/>
            <ac:graphicFrameMk id="24" creationId="{81BE7652-DBEF-3CA6-74A7-1EF31D55D59C}"/>
          </ac:graphicFrameMkLst>
        </pc:graphicFrameChg>
      </pc:sldChg>
      <pc:sldChg chg="addSp delSp modSp">
        <pc:chgData name="angie224@naver.com" userId="S::urn:spo:guest#angie224@naver.com::" providerId="AD" clId="Web-{3413B4D5-F7ED-5849-8441-F65A007793ED}" dt="2025-02-07T07:18:04.111" v="131"/>
        <pc:sldMkLst>
          <pc:docMk/>
          <pc:sldMk cId="789079133" sldId="333"/>
        </pc:sldMkLst>
        <pc:spChg chg="del mod">
          <ac:chgData name="angie224@naver.com" userId="S::urn:spo:guest#angie224@naver.com::" providerId="AD" clId="Web-{3413B4D5-F7ED-5849-8441-F65A007793ED}" dt="2025-02-07T07:16:30.480" v="103"/>
          <ac:spMkLst>
            <pc:docMk/>
            <pc:sldMk cId="789079133" sldId="333"/>
            <ac:spMk id="2" creationId="{43DA5486-FD39-AD34-4032-834051AD2C5C}"/>
          </ac:spMkLst>
        </pc:spChg>
        <pc:spChg chg="mod">
          <ac:chgData name="angie224@naver.com" userId="S::urn:spo:guest#angie224@naver.com::" providerId="AD" clId="Web-{3413B4D5-F7ED-5849-8441-F65A007793ED}" dt="2025-02-07T07:17:42.578" v="128" actId="20577"/>
          <ac:spMkLst>
            <pc:docMk/>
            <pc:sldMk cId="789079133" sldId="333"/>
            <ac:spMk id="3" creationId="{FDF837E3-A1A6-451B-05F2-4524D2F3F62B}"/>
          </ac:spMkLst>
        </pc:spChg>
        <pc:spChg chg="mod">
          <ac:chgData name="angie224@naver.com" userId="S::urn:spo:guest#angie224@naver.com::" providerId="AD" clId="Web-{3413B4D5-F7ED-5849-8441-F65A007793ED}" dt="2025-02-07T07:17:53.173" v="129" actId="1076"/>
          <ac:spMkLst>
            <pc:docMk/>
            <pc:sldMk cId="789079133" sldId="333"/>
            <ac:spMk id="5" creationId="{E752B02E-F5EF-FC81-2600-C0B80FF5647B}"/>
          </ac:spMkLst>
        </pc:spChg>
        <pc:spChg chg="del">
          <ac:chgData name="angie224@naver.com" userId="S::urn:spo:guest#angie224@naver.com::" providerId="AD" clId="Web-{3413B4D5-F7ED-5849-8441-F65A007793ED}" dt="2025-02-07T07:12:55.964" v="57"/>
          <ac:spMkLst>
            <pc:docMk/>
            <pc:sldMk cId="789079133" sldId="333"/>
            <ac:spMk id="7" creationId="{CA72BFF1-0AE5-1D83-01E9-B5B419B318D6}"/>
          </ac:spMkLst>
        </pc:spChg>
        <pc:spChg chg="add mod">
          <ac:chgData name="angie224@naver.com" userId="S::urn:spo:guest#angie224@naver.com::" providerId="AD" clId="Web-{3413B4D5-F7ED-5849-8441-F65A007793ED}" dt="2025-02-07T07:17:37.797" v="126" actId="14100"/>
          <ac:spMkLst>
            <pc:docMk/>
            <pc:sldMk cId="789079133" sldId="333"/>
            <ac:spMk id="14" creationId="{B070AB6D-16D6-DD31-3CC6-0E43A268350B}"/>
          </ac:spMkLst>
        </pc:spChg>
        <pc:picChg chg="add">
          <ac:chgData name="angie224@naver.com" userId="S::urn:spo:guest#angie224@naver.com::" providerId="AD" clId="Web-{3413B4D5-F7ED-5849-8441-F65A007793ED}" dt="2025-02-07T07:18:04.111" v="131"/>
          <ac:picMkLst>
            <pc:docMk/>
            <pc:sldMk cId="789079133" sldId="333"/>
            <ac:picMk id="16" creationId="{DC876091-1B16-46F1-F317-F68FC5368811}"/>
          </ac:picMkLst>
        </pc:picChg>
      </pc:sldChg>
      <pc:sldChg chg="addSp delSp modSp">
        <pc:chgData name="angie224@naver.com" userId="S::urn:spo:guest#angie224@naver.com::" providerId="AD" clId="Web-{3413B4D5-F7ED-5849-8441-F65A007793ED}" dt="2025-02-07T07:21:10.684" v="137" actId="1076"/>
        <pc:sldMkLst>
          <pc:docMk/>
          <pc:sldMk cId="680366020" sldId="334"/>
        </pc:sldMkLst>
        <pc:spChg chg="mod">
          <ac:chgData name="angie224@naver.com" userId="S::urn:spo:guest#angie224@naver.com::" providerId="AD" clId="Web-{3413B4D5-F7ED-5849-8441-F65A007793ED}" dt="2025-02-07T07:18:41.708" v="136" actId="20577"/>
          <ac:spMkLst>
            <pc:docMk/>
            <pc:sldMk cId="680366020" sldId="334"/>
            <ac:spMk id="2" creationId="{3CF002EA-F212-93C8-FA48-6AE880F7376F}"/>
          </ac:spMkLst>
        </pc:spChg>
        <pc:spChg chg="mod">
          <ac:chgData name="angie224@naver.com" userId="S::urn:spo:guest#angie224@naver.com::" providerId="AD" clId="Web-{3413B4D5-F7ED-5849-8441-F65A007793ED}" dt="2025-02-07T07:21:10.684" v="137" actId="1076"/>
          <ac:spMkLst>
            <pc:docMk/>
            <pc:sldMk cId="680366020" sldId="334"/>
            <ac:spMk id="3" creationId="{285DB469-8477-0A8C-EB30-D5508979A165}"/>
          </ac:spMkLst>
        </pc:spChg>
        <pc:spChg chg="del">
          <ac:chgData name="angie224@naver.com" userId="S::urn:spo:guest#angie224@naver.com::" providerId="AD" clId="Web-{3413B4D5-F7ED-5849-8441-F65A007793ED}" dt="2025-02-07T07:12:33.275" v="54"/>
          <ac:spMkLst>
            <pc:docMk/>
            <pc:sldMk cId="680366020" sldId="334"/>
            <ac:spMk id="12" creationId="{7EDEF35C-14F2-0E32-A39A-1EF59555D48F}"/>
          </ac:spMkLst>
        </pc:spChg>
        <pc:picChg chg="add mod">
          <ac:chgData name="angie224@naver.com" userId="S::urn:spo:guest#angie224@naver.com::" providerId="AD" clId="Web-{3413B4D5-F7ED-5849-8441-F65A007793ED}" dt="2025-02-07T07:06:23.233" v="35" actId="1076"/>
          <ac:picMkLst>
            <pc:docMk/>
            <pc:sldMk cId="680366020" sldId="334"/>
            <ac:picMk id="5" creationId="{92F33E97-2F76-272E-6CDB-D96DA76E9585}"/>
          </ac:picMkLst>
        </pc:picChg>
        <pc:picChg chg="add del mod">
          <ac:chgData name="angie224@naver.com" userId="S::urn:spo:guest#angie224@naver.com::" providerId="AD" clId="Web-{3413B4D5-F7ED-5849-8441-F65A007793ED}" dt="2025-02-07T07:09:08.792" v="40"/>
          <ac:picMkLst>
            <pc:docMk/>
            <pc:sldMk cId="680366020" sldId="334"/>
            <ac:picMk id="6" creationId="{616C63E0-CD97-242B-8FAB-754E66D97533}"/>
          </ac:picMkLst>
        </pc:picChg>
        <pc:picChg chg="del">
          <ac:chgData name="angie224@naver.com" userId="S::urn:spo:guest#angie224@naver.com::" providerId="AD" clId="Web-{3413B4D5-F7ED-5849-8441-F65A007793ED}" dt="2025-02-07T07:06:09.248" v="32"/>
          <ac:picMkLst>
            <pc:docMk/>
            <pc:sldMk cId="680366020" sldId="334"/>
            <ac:picMk id="4102" creationId="{AE3FA64D-7430-7E51-8916-B590F99A2F3C}"/>
          </ac:picMkLst>
        </pc:picChg>
      </pc:sldChg>
      <pc:sldChg chg="addSp delSp modSp add ord replId">
        <pc:chgData name="angie224@naver.com" userId="S::urn:spo:guest#angie224@naver.com::" providerId="AD" clId="Web-{3413B4D5-F7ED-5849-8441-F65A007793ED}" dt="2025-02-07T07:18:02.580" v="130" actId="1076"/>
        <pc:sldMkLst>
          <pc:docMk/>
          <pc:sldMk cId="3333388429" sldId="339"/>
        </pc:sldMkLst>
        <pc:spChg chg="mod">
          <ac:chgData name="angie224@naver.com" userId="S::urn:spo:guest#angie224@naver.com::" providerId="AD" clId="Web-{3413B4D5-F7ED-5849-8441-F65A007793ED}" dt="2025-02-07T07:16:17.635" v="100" actId="20577"/>
          <ac:spMkLst>
            <pc:docMk/>
            <pc:sldMk cId="3333388429" sldId="339"/>
            <ac:spMk id="2" creationId="{5DD5246B-E4BC-021B-3140-4BF7D092A58A}"/>
          </ac:spMkLst>
        </pc:spChg>
        <pc:spChg chg="mod">
          <ac:chgData name="angie224@naver.com" userId="S::urn:spo:guest#angie224@naver.com::" providerId="AD" clId="Web-{3413B4D5-F7ED-5849-8441-F65A007793ED}" dt="2025-02-07T07:15:34.179" v="84" actId="1076"/>
          <ac:spMkLst>
            <pc:docMk/>
            <pc:sldMk cId="3333388429" sldId="339"/>
            <ac:spMk id="3" creationId="{44522134-E2A7-C099-9D1A-606BEDD7E0EA}"/>
          </ac:spMkLst>
        </pc:spChg>
        <pc:spChg chg="add mod">
          <ac:chgData name="angie224@naver.com" userId="S::urn:spo:guest#angie224@naver.com::" providerId="AD" clId="Web-{3413B4D5-F7ED-5849-8441-F65A007793ED}" dt="2025-02-07T07:12:08.539" v="53" actId="14100"/>
          <ac:spMkLst>
            <pc:docMk/>
            <pc:sldMk cId="3333388429" sldId="339"/>
            <ac:spMk id="4" creationId="{75E84667-21B6-E486-0B08-215F88D8374E}"/>
          </ac:spMkLst>
        </pc:spChg>
        <pc:spChg chg="del">
          <ac:chgData name="angie224@naver.com" userId="S::urn:spo:guest#angie224@naver.com::" providerId="AD" clId="Web-{3413B4D5-F7ED-5849-8441-F65A007793ED}" dt="2025-02-07T07:11:16.317" v="48"/>
          <ac:spMkLst>
            <pc:docMk/>
            <pc:sldMk cId="3333388429" sldId="339"/>
            <ac:spMk id="11" creationId="{2D2575AF-78D9-53FD-3219-FA7FF63797E5}"/>
          </ac:spMkLst>
        </pc:spChg>
        <pc:spChg chg="del">
          <ac:chgData name="angie224@naver.com" userId="S::urn:spo:guest#angie224@naver.com::" providerId="AD" clId="Web-{3413B4D5-F7ED-5849-8441-F65A007793ED}" dt="2025-02-07T07:11:16.082" v="47"/>
          <ac:spMkLst>
            <pc:docMk/>
            <pc:sldMk cId="3333388429" sldId="339"/>
            <ac:spMk id="12" creationId="{33A6A182-3B79-6447-8510-DB97421C0379}"/>
          </ac:spMkLst>
        </pc:spChg>
        <pc:picChg chg="add mod">
          <ac:chgData name="angie224@naver.com" userId="S::urn:spo:guest#angie224@naver.com::" providerId="AD" clId="Web-{3413B4D5-F7ED-5849-8441-F65A007793ED}" dt="2025-02-07T07:18:02.580" v="130" actId="1076"/>
          <ac:picMkLst>
            <pc:docMk/>
            <pc:sldMk cId="3333388429" sldId="339"/>
            <ac:picMk id="6" creationId="{F7243881-7F96-2AD6-E866-8F578363F3B8}"/>
          </ac:picMkLst>
        </pc:picChg>
        <pc:picChg chg="del mod">
          <ac:chgData name="angie224@naver.com" userId="S::urn:spo:guest#angie224@naver.com::" providerId="AD" clId="Web-{3413B4D5-F7ED-5849-8441-F65A007793ED}" dt="2025-02-07T07:13:52.078" v="60"/>
          <ac:picMkLst>
            <pc:docMk/>
            <pc:sldMk cId="3333388429" sldId="339"/>
            <ac:picMk id="4103" creationId="{ED3C02DA-C391-B21E-2A5F-3467C46462CA}"/>
          </ac:picMkLst>
        </pc:picChg>
      </pc:sldChg>
      <pc:sldChg chg="addSp modSp">
        <pc:chgData name="angie224@naver.com" userId="S::urn:spo:guest#angie224@naver.com::" providerId="AD" clId="Web-{3413B4D5-F7ED-5849-8441-F65A007793ED}" dt="2025-02-07T07:37:07.299" v="211" actId="1076"/>
        <pc:sldMkLst>
          <pc:docMk/>
          <pc:sldMk cId="2828868234" sldId="340"/>
        </pc:sldMkLst>
        <pc:spChg chg="mod">
          <ac:chgData name="angie224@naver.com" userId="S::urn:spo:guest#angie224@naver.com::" providerId="AD" clId="Web-{3413B4D5-F7ED-5849-8441-F65A007793ED}" dt="2025-02-07T07:36:17.313" v="198" actId="1076"/>
          <ac:spMkLst>
            <pc:docMk/>
            <pc:sldMk cId="2828868234" sldId="340"/>
            <ac:spMk id="52" creationId="{A5080238-B027-BF87-7892-0BBBE0A3BD5F}"/>
          </ac:spMkLst>
        </pc:spChg>
        <pc:spChg chg="add mod">
          <ac:chgData name="angie224@naver.com" userId="S::urn:spo:guest#angie224@naver.com::" providerId="AD" clId="Web-{3413B4D5-F7ED-5849-8441-F65A007793ED}" dt="2025-02-07T07:37:07.159" v="210" actId="1076"/>
          <ac:spMkLst>
            <pc:docMk/>
            <pc:sldMk cId="2828868234" sldId="340"/>
            <ac:spMk id="54" creationId="{DA12D5F8-2B65-F4CD-D89E-C0E33294745B}"/>
          </ac:spMkLst>
        </pc:spChg>
        <pc:spChg chg="add mod">
          <ac:chgData name="angie224@naver.com" userId="S::urn:spo:guest#angie224@naver.com::" providerId="AD" clId="Web-{3413B4D5-F7ED-5849-8441-F65A007793ED}" dt="2025-02-07T07:36:56.424" v="209" actId="1076"/>
          <ac:spMkLst>
            <pc:docMk/>
            <pc:sldMk cId="2828868234" sldId="340"/>
            <ac:spMk id="55" creationId="{B3E005B4-9D97-3DC5-6C5E-3FCA9799E883}"/>
          </ac:spMkLst>
        </pc:spChg>
        <pc:spChg chg="add mod">
          <ac:chgData name="angie224@naver.com" userId="S::urn:spo:guest#angie224@naver.com::" providerId="AD" clId="Web-{3413B4D5-F7ED-5849-8441-F65A007793ED}" dt="2025-02-07T07:37:07.299" v="211" actId="1076"/>
          <ac:spMkLst>
            <pc:docMk/>
            <pc:sldMk cId="2828868234" sldId="340"/>
            <ac:spMk id="56" creationId="{2BF276B6-C617-3CD7-1620-43771B77B600}"/>
          </ac:spMkLst>
        </pc:spChg>
      </pc:sldChg>
      <pc:sldChg chg="delSp">
        <pc:chgData name="angie224@naver.com" userId="S::urn:spo:guest#angie224@naver.com::" providerId="AD" clId="Web-{3413B4D5-F7ED-5849-8441-F65A007793ED}" dt="2025-02-07T07:24:01.378" v="149"/>
        <pc:sldMkLst>
          <pc:docMk/>
          <pc:sldMk cId="1362688611" sldId="343"/>
        </pc:sldMkLst>
        <pc:graphicFrameChg chg="del">
          <ac:chgData name="angie224@naver.com" userId="S::urn:spo:guest#angie224@naver.com::" providerId="AD" clId="Web-{3413B4D5-F7ED-5849-8441-F65A007793ED}" dt="2025-02-07T07:24:01.378" v="149"/>
          <ac:graphicFrameMkLst>
            <pc:docMk/>
            <pc:sldMk cId="1362688611" sldId="343"/>
            <ac:graphicFrameMk id="23" creationId="{80FA99F0-9775-E0A9-8F28-6BC585A7B3BA}"/>
          </ac:graphicFrameMkLst>
        </pc:graphicFrameChg>
        <pc:graphicFrameChg chg="del">
          <ac:chgData name="angie224@naver.com" userId="S::urn:spo:guest#angie224@naver.com::" providerId="AD" clId="Web-{3413B4D5-F7ED-5849-8441-F65A007793ED}" dt="2025-02-07T07:23:59.534" v="148"/>
          <ac:graphicFrameMkLst>
            <pc:docMk/>
            <pc:sldMk cId="1362688611" sldId="343"/>
            <ac:graphicFrameMk id="24" creationId="{84A23987-6341-8866-1170-D8BB2C7CD4F9}"/>
          </ac:graphicFrameMkLst>
        </pc:graphicFrameChg>
      </pc:sldChg>
      <pc:sldChg chg="delSp modSp">
        <pc:chgData name="angie224@naver.com" userId="S::urn:spo:guest#angie224@naver.com::" providerId="AD" clId="Web-{3413B4D5-F7ED-5849-8441-F65A007793ED}" dt="2025-02-07T07:27:12.854" v="188" actId="14100"/>
        <pc:sldMkLst>
          <pc:docMk/>
          <pc:sldMk cId="1967096076" sldId="344"/>
        </pc:sldMkLst>
        <pc:spChg chg="mod">
          <ac:chgData name="angie224@naver.com" userId="S::urn:spo:guest#angie224@naver.com::" providerId="AD" clId="Web-{3413B4D5-F7ED-5849-8441-F65A007793ED}" dt="2025-02-07T07:26:47.728" v="183" actId="20577"/>
          <ac:spMkLst>
            <pc:docMk/>
            <pc:sldMk cId="1967096076" sldId="344"/>
            <ac:spMk id="21" creationId="{68BAD9A0-1FD0-6445-2A16-BB23B09D64A8}"/>
          </ac:spMkLst>
        </pc:spChg>
        <pc:spChg chg="mod">
          <ac:chgData name="angie224@naver.com" userId="S::urn:spo:guest#angie224@naver.com::" providerId="AD" clId="Web-{3413B4D5-F7ED-5849-8441-F65A007793ED}" dt="2025-02-07T07:27:05.963" v="186" actId="20577"/>
          <ac:spMkLst>
            <pc:docMk/>
            <pc:sldMk cId="1967096076" sldId="344"/>
            <ac:spMk id="22" creationId="{B9C646C9-F782-3E50-A0FF-398A6453ACF7}"/>
          </ac:spMkLst>
        </pc:spChg>
        <pc:spChg chg="mod">
          <ac:chgData name="angie224@naver.com" userId="S::urn:spo:guest#angie224@naver.com::" providerId="AD" clId="Web-{3413B4D5-F7ED-5849-8441-F65A007793ED}" dt="2025-02-07T07:27:12.854" v="188" actId="14100"/>
          <ac:spMkLst>
            <pc:docMk/>
            <pc:sldMk cId="1967096076" sldId="344"/>
            <ac:spMk id="23" creationId="{31350377-FCF6-A84E-0678-13F1D4971AA7}"/>
          </ac:spMkLst>
        </pc:spChg>
        <pc:spChg chg="del">
          <ac:chgData name="angie224@naver.com" userId="S::urn:spo:guest#angie224@naver.com::" providerId="AD" clId="Web-{3413B4D5-F7ED-5849-8441-F65A007793ED}" dt="2025-02-07T07:24:24.769" v="152"/>
          <ac:spMkLst>
            <pc:docMk/>
            <pc:sldMk cId="1967096076" sldId="344"/>
            <ac:spMk id="24" creationId="{7C015A26-A3C6-F558-A47E-4486A7A1F82C}"/>
          </ac:spMkLst>
        </pc:spChg>
        <pc:spChg chg="mod">
          <ac:chgData name="angie224@naver.com" userId="S::urn:spo:guest#angie224@naver.com::" providerId="AD" clId="Web-{3413B4D5-F7ED-5849-8441-F65A007793ED}" dt="2025-02-07T07:24:50.395" v="159" actId="1076"/>
          <ac:spMkLst>
            <pc:docMk/>
            <pc:sldMk cId="1967096076" sldId="344"/>
            <ac:spMk id="25" creationId="{09BDF265-5352-9108-BD6D-D571060F882C}"/>
          </ac:spMkLst>
        </pc:spChg>
        <pc:grpChg chg="mod">
          <ac:chgData name="angie224@naver.com" userId="S::urn:spo:guest#angie224@naver.com::" providerId="AD" clId="Web-{3413B4D5-F7ED-5849-8441-F65A007793ED}" dt="2025-02-07T07:25:03.802" v="162" actId="1076"/>
          <ac:grpSpMkLst>
            <pc:docMk/>
            <pc:sldMk cId="1967096076" sldId="344"/>
            <ac:grpSpMk id="13" creationId="{085B66B4-71B6-038C-A71F-1874C0313E87}"/>
          </ac:grpSpMkLst>
        </pc:grpChg>
        <pc:graphicFrameChg chg="del">
          <ac:chgData name="angie224@naver.com" userId="S::urn:spo:guest#angie224@naver.com::" providerId="AD" clId="Web-{3413B4D5-F7ED-5849-8441-F65A007793ED}" dt="2025-02-07T07:24:20.176" v="151"/>
          <ac:graphicFrameMkLst>
            <pc:docMk/>
            <pc:sldMk cId="1967096076" sldId="344"/>
            <ac:graphicFrameMk id="17" creationId="{2B961713-757A-5BFB-5A32-94657EAFCCD7}"/>
          </ac:graphicFrameMkLst>
        </pc:graphicFrameChg>
        <pc:graphicFrameChg chg="del">
          <ac:chgData name="angie224@naver.com" userId="S::urn:spo:guest#angie224@naver.com::" providerId="AD" clId="Web-{3413B4D5-F7ED-5849-8441-F65A007793ED}" dt="2025-02-07T07:24:14.785" v="150"/>
          <ac:graphicFrameMkLst>
            <pc:docMk/>
            <pc:sldMk cId="1967096076" sldId="344"/>
            <ac:graphicFrameMk id="18" creationId="{5F4E1674-452F-ADB7-093D-73D878699067}"/>
          </ac:graphicFrameMkLst>
        </pc:graphicFrameChg>
      </pc:sldChg>
      <pc:sldMasterChg chg="addSldLayout">
        <pc:chgData name="angie224@naver.com" userId="S::urn:spo:guest#angie224@naver.com::" providerId="AD" clId="Web-{3413B4D5-F7ED-5849-8441-F65A007793ED}" dt="2025-02-07T07:09:09.823" v="41"/>
        <pc:sldMasterMkLst>
          <pc:docMk/>
          <pc:sldMasterMk cId="0" sldId="2147483648"/>
        </pc:sldMasterMkLst>
        <pc:sldLayoutChg chg="add">
          <pc:chgData name="angie224@naver.com" userId="S::urn:spo:guest#angie224@naver.com::" providerId="AD" clId="Web-{3413B4D5-F7ED-5849-8441-F65A007793ED}" dt="2025-02-07T07:09:09.823" v="41"/>
          <pc:sldLayoutMkLst>
            <pc:docMk/>
            <pc:sldMasterMk cId="0" sldId="2147483648"/>
            <pc:sldLayoutMk cId="2019646897" sldId="2147483663"/>
          </pc:sldLayoutMkLst>
        </pc:sldLayoutChg>
      </pc:sldMasterChg>
    </pc:docChg>
  </pc:docChgLst>
  <pc:docChgLst>
    <pc:chgData name="asdhk0762@gmail.com" userId="S::urn:spo:guest#asdhk0762@gmail.com::" providerId="AD" clId="Web-{125A36F6-57B5-36D0-8DE9-7296FCD63737}"/>
    <pc:docChg chg="addSld modSld sldOrd modSection">
      <pc:chgData name="asdhk0762@gmail.com" userId="S::urn:spo:guest#asdhk0762@gmail.com::" providerId="AD" clId="Web-{125A36F6-57B5-36D0-8DE9-7296FCD63737}" dt="2025-02-07T07:32:34.560" v="153" actId="1076"/>
      <pc:docMkLst>
        <pc:docMk/>
      </pc:docMkLst>
      <pc:sldChg chg="addSp modSp">
        <pc:chgData name="asdhk0762@gmail.com" userId="S::urn:spo:guest#asdhk0762@gmail.com::" providerId="AD" clId="Web-{125A36F6-57B5-36D0-8DE9-7296FCD63737}" dt="2025-02-07T07:21:32.175" v="147" actId="1076"/>
        <pc:sldMkLst>
          <pc:docMk/>
          <pc:sldMk cId="1851401853" sldId="306"/>
        </pc:sldMkLst>
        <pc:picChg chg="add mod">
          <ac:chgData name="asdhk0762@gmail.com" userId="S::urn:spo:guest#asdhk0762@gmail.com::" providerId="AD" clId="Web-{125A36F6-57B5-36D0-8DE9-7296FCD63737}" dt="2025-02-07T07:21:32.175" v="147" actId="1076"/>
          <ac:picMkLst>
            <pc:docMk/>
            <pc:sldMk cId="1851401853" sldId="306"/>
            <ac:picMk id="3" creationId="{F5453500-CADE-DDF8-16F4-7298D15170C4}"/>
          </ac:picMkLst>
        </pc:picChg>
      </pc:sldChg>
      <pc:sldChg chg="addSp delSp modSp">
        <pc:chgData name="asdhk0762@gmail.com" userId="S::urn:spo:guest#asdhk0762@gmail.com::" providerId="AD" clId="Web-{125A36F6-57B5-36D0-8DE9-7296FCD63737}" dt="2025-02-07T07:00:48.158" v="17"/>
        <pc:sldMkLst>
          <pc:docMk/>
          <pc:sldMk cId="2586723126" sldId="321"/>
        </pc:sldMkLst>
        <pc:spChg chg="mod">
          <ac:chgData name="asdhk0762@gmail.com" userId="S::urn:spo:guest#asdhk0762@gmail.com::" providerId="AD" clId="Web-{125A36F6-57B5-36D0-8DE9-7296FCD63737}" dt="2025-02-07T07:00:08.688" v="3" actId="20577"/>
          <ac:spMkLst>
            <pc:docMk/>
            <pc:sldMk cId="2586723126" sldId="321"/>
            <ac:spMk id="2" creationId="{48DAAA44-C90F-14CB-82F9-5CAF207B58D9}"/>
          </ac:spMkLst>
        </pc:spChg>
        <pc:spChg chg="del">
          <ac:chgData name="asdhk0762@gmail.com" userId="S::urn:spo:guest#asdhk0762@gmail.com::" providerId="AD" clId="Web-{125A36F6-57B5-36D0-8DE9-7296FCD63737}" dt="2025-02-07T07:00:09.516" v="4"/>
          <ac:spMkLst>
            <pc:docMk/>
            <pc:sldMk cId="2586723126" sldId="321"/>
            <ac:spMk id="3" creationId="{4E093BE4-C9D6-3934-BDEF-B072EDAEA492}"/>
          </ac:spMkLst>
        </pc:spChg>
        <pc:spChg chg="del">
          <ac:chgData name="asdhk0762@gmail.com" userId="S::urn:spo:guest#asdhk0762@gmail.com::" providerId="AD" clId="Web-{125A36F6-57B5-36D0-8DE9-7296FCD63737}" dt="2025-02-07T07:00:40.673" v="11"/>
          <ac:spMkLst>
            <pc:docMk/>
            <pc:sldMk cId="2586723126" sldId="321"/>
            <ac:spMk id="4" creationId="{04C59403-C530-243C-DCDF-8F02ED9FA100}"/>
          </ac:spMkLst>
        </pc:spChg>
        <pc:spChg chg="del">
          <ac:chgData name="asdhk0762@gmail.com" userId="S::urn:spo:guest#asdhk0762@gmail.com::" providerId="AD" clId="Web-{125A36F6-57B5-36D0-8DE9-7296FCD63737}" dt="2025-02-07T07:00:40.673" v="10"/>
          <ac:spMkLst>
            <pc:docMk/>
            <pc:sldMk cId="2586723126" sldId="321"/>
            <ac:spMk id="5" creationId="{F0535A5E-F008-58B4-C069-77C89986AC2F}"/>
          </ac:spMkLst>
        </pc:spChg>
        <pc:spChg chg="del">
          <ac:chgData name="asdhk0762@gmail.com" userId="S::urn:spo:guest#asdhk0762@gmail.com::" providerId="AD" clId="Web-{125A36F6-57B5-36D0-8DE9-7296FCD63737}" dt="2025-02-07T07:00:40.673" v="9"/>
          <ac:spMkLst>
            <pc:docMk/>
            <pc:sldMk cId="2586723126" sldId="321"/>
            <ac:spMk id="6" creationId="{6A2821AE-FAAE-ECDA-23FA-E2A575F3AA58}"/>
          </ac:spMkLst>
        </pc:spChg>
        <pc:spChg chg="del">
          <ac:chgData name="asdhk0762@gmail.com" userId="S::urn:spo:guest#asdhk0762@gmail.com::" providerId="AD" clId="Web-{125A36F6-57B5-36D0-8DE9-7296FCD63737}" dt="2025-02-07T07:00:40.673" v="8"/>
          <ac:spMkLst>
            <pc:docMk/>
            <pc:sldMk cId="2586723126" sldId="321"/>
            <ac:spMk id="7" creationId="{F37FBD2C-8827-888D-5503-EBDC0CA3A37A}"/>
          </ac:spMkLst>
        </pc:spChg>
        <pc:spChg chg="del">
          <ac:chgData name="asdhk0762@gmail.com" userId="S::urn:spo:guest#asdhk0762@gmail.com::" providerId="AD" clId="Web-{125A36F6-57B5-36D0-8DE9-7296FCD63737}" dt="2025-02-07T07:00:40.673" v="7"/>
          <ac:spMkLst>
            <pc:docMk/>
            <pc:sldMk cId="2586723126" sldId="321"/>
            <ac:spMk id="8" creationId="{66FE2F6F-CAAA-133B-33CF-D01C85E000B2}"/>
          </ac:spMkLst>
        </pc:spChg>
        <pc:graphicFrameChg chg="add mod ord modGraphic">
          <ac:chgData name="asdhk0762@gmail.com" userId="S::urn:spo:guest#asdhk0762@gmail.com::" providerId="AD" clId="Web-{125A36F6-57B5-36D0-8DE9-7296FCD63737}" dt="2025-02-07T07:00:48.158" v="17"/>
          <ac:graphicFrameMkLst>
            <pc:docMk/>
            <pc:sldMk cId="2586723126" sldId="321"/>
            <ac:graphicFrameMk id="11" creationId="{64DF2C55-A369-2772-32BE-AA6BD2E490BE}"/>
          </ac:graphicFrameMkLst>
        </pc:graphicFrameChg>
      </pc:sldChg>
      <pc:sldChg chg="ord">
        <pc:chgData name="asdhk0762@gmail.com" userId="S::urn:spo:guest#asdhk0762@gmail.com::" providerId="AD" clId="Web-{125A36F6-57B5-36D0-8DE9-7296FCD63737}" dt="2025-02-07T06:59:06.670" v="0"/>
        <pc:sldMkLst>
          <pc:docMk/>
          <pc:sldMk cId="1433546608" sldId="326"/>
        </pc:sldMkLst>
      </pc:sldChg>
      <pc:sldChg chg="modSp">
        <pc:chgData name="asdhk0762@gmail.com" userId="S::urn:spo:guest#asdhk0762@gmail.com::" providerId="AD" clId="Web-{125A36F6-57B5-36D0-8DE9-7296FCD63737}" dt="2025-02-07T07:12:03.715" v="139" actId="1076"/>
        <pc:sldMkLst>
          <pc:docMk/>
          <pc:sldMk cId="60314437" sldId="330"/>
        </pc:sldMkLst>
        <pc:spChg chg="mod">
          <ac:chgData name="asdhk0762@gmail.com" userId="S::urn:spo:guest#asdhk0762@gmail.com::" providerId="AD" clId="Web-{125A36F6-57B5-36D0-8DE9-7296FCD63737}" dt="2025-02-07T07:11:57.325" v="137" actId="1076"/>
          <ac:spMkLst>
            <pc:docMk/>
            <pc:sldMk cId="60314437" sldId="330"/>
            <ac:spMk id="12" creationId="{B89EB184-04CE-1EAB-2FC5-5514518EF199}"/>
          </ac:spMkLst>
        </pc:spChg>
        <pc:spChg chg="mod">
          <ac:chgData name="asdhk0762@gmail.com" userId="S::urn:spo:guest#asdhk0762@gmail.com::" providerId="AD" clId="Web-{125A36F6-57B5-36D0-8DE9-7296FCD63737}" dt="2025-02-07T07:11:49.309" v="136" actId="1076"/>
          <ac:spMkLst>
            <pc:docMk/>
            <pc:sldMk cId="60314437" sldId="330"/>
            <ac:spMk id="14" creationId="{A999BC41-446E-3245-F278-B58E376313FB}"/>
          </ac:spMkLst>
        </pc:spChg>
        <pc:spChg chg="mod">
          <ac:chgData name="asdhk0762@gmail.com" userId="S::urn:spo:guest#asdhk0762@gmail.com::" providerId="AD" clId="Web-{125A36F6-57B5-36D0-8DE9-7296FCD63737}" dt="2025-02-07T07:12:00.715" v="138" actId="1076"/>
          <ac:spMkLst>
            <pc:docMk/>
            <pc:sldMk cId="60314437" sldId="330"/>
            <ac:spMk id="16" creationId="{5D065AEF-AD9E-3F32-853B-B50ED7CDA45E}"/>
          </ac:spMkLst>
        </pc:spChg>
        <pc:spChg chg="mod">
          <ac:chgData name="asdhk0762@gmail.com" userId="S::urn:spo:guest#asdhk0762@gmail.com::" providerId="AD" clId="Web-{125A36F6-57B5-36D0-8DE9-7296FCD63737}" dt="2025-02-07T07:12:03.715" v="139" actId="1076"/>
          <ac:spMkLst>
            <pc:docMk/>
            <pc:sldMk cId="60314437" sldId="330"/>
            <ac:spMk id="18" creationId="{AAFAFA65-C3A5-50CB-8AB8-50B2BF3A50C9}"/>
          </ac:spMkLst>
        </pc:spChg>
      </pc:sldChg>
      <pc:sldChg chg="addSp delSp modSp new">
        <pc:chgData name="asdhk0762@gmail.com" userId="S::urn:spo:guest#asdhk0762@gmail.com::" providerId="AD" clId="Web-{125A36F6-57B5-36D0-8DE9-7296FCD63737}" dt="2025-02-07T07:05:22.606" v="59" actId="1076"/>
        <pc:sldMkLst>
          <pc:docMk/>
          <pc:sldMk cId="3375396872" sldId="335"/>
        </pc:sldMkLst>
        <pc:spChg chg="mod">
          <ac:chgData name="asdhk0762@gmail.com" userId="S::urn:spo:guest#asdhk0762@gmail.com::" providerId="AD" clId="Web-{125A36F6-57B5-36D0-8DE9-7296FCD63737}" dt="2025-02-07T07:03:38.352" v="20" actId="20577"/>
          <ac:spMkLst>
            <pc:docMk/>
            <pc:sldMk cId="3375396872" sldId="335"/>
            <ac:spMk id="2" creationId="{18EEEB22-AB75-EC2E-E57F-C9F978ED88DE}"/>
          </ac:spMkLst>
        </pc:spChg>
        <pc:spChg chg="del">
          <ac:chgData name="asdhk0762@gmail.com" userId="S::urn:spo:guest#asdhk0762@gmail.com::" providerId="AD" clId="Web-{125A36F6-57B5-36D0-8DE9-7296FCD63737}" dt="2025-02-07T07:04:01.681" v="27"/>
          <ac:spMkLst>
            <pc:docMk/>
            <pc:sldMk cId="3375396872" sldId="335"/>
            <ac:spMk id="4" creationId="{23BDE7FA-4C8E-1A36-6FEC-CE1946C4E1D7}"/>
          </ac:spMkLst>
        </pc:spChg>
        <pc:spChg chg="del">
          <ac:chgData name="asdhk0762@gmail.com" userId="S::urn:spo:guest#asdhk0762@gmail.com::" providerId="AD" clId="Web-{125A36F6-57B5-36D0-8DE9-7296FCD63737}" dt="2025-02-07T07:04:01.681" v="26"/>
          <ac:spMkLst>
            <pc:docMk/>
            <pc:sldMk cId="3375396872" sldId="335"/>
            <ac:spMk id="5" creationId="{943A0B8D-0162-5BDD-F60F-C2A9AFC80B00}"/>
          </ac:spMkLst>
        </pc:spChg>
        <pc:spChg chg="del">
          <ac:chgData name="asdhk0762@gmail.com" userId="S::urn:spo:guest#asdhk0762@gmail.com::" providerId="AD" clId="Web-{125A36F6-57B5-36D0-8DE9-7296FCD63737}" dt="2025-02-07T07:04:01.681" v="25"/>
          <ac:spMkLst>
            <pc:docMk/>
            <pc:sldMk cId="3375396872" sldId="335"/>
            <ac:spMk id="6" creationId="{4291C4A4-4DB1-A25C-36FA-BA75E79C7FE7}"/>
          </ac:spMkLst>
        </pc:spChg>
        <pc:spChg chg="mod">
          <ac:chgData name="asdhk0762@gmail.com" userId="S::urn:spo:guest#asdhk0762@gmail.com::" providerId="AD" clId="Web-{125A36F6-57B5-36D0-8DE9-7296FCD63737}" dt="2025-02-07T07:04:32.557" v="53" actId="14100"/>
          <ac:spMkLst>
            <pc:docMk/>
            <pc:sldMk cId="3375396872" sldId="335"/>
            <ac:spMk id="7" creationId="{217057E4-E559-82AD-4767-F0BA69853163}"/>
          </ac:spMkLst>
        </pc:spChg>
        <pc:spChg chg="del">
          <ac:chgData name="asdhk0762@gmail.com" userId="S::urn:spo:guest#asdhk0762@gmail.com::" providerId="AD" clId="Web-{125A36F6-57B5-36D0-8DE9-7296FCD63737}" dt="2025-02-07T07:04:01.681" v="24"/>
          <ac:spMkLst>
            <pc:docMk/>
            <pc:sldMk cId="3375396872" sldId="335"/>
            <ac:spMk id="8" creationId="{00258B2E-0379-2347-73E8-0BC1B797108C}"/>
          </ac:spMkLst>
        </pc:spChg>
        <pc:spChg chg="add mod">
          <ac:chgData name="asdhk0762@gmail.com" userId="S::urn:spo:guest#asdhk0762@gmail.com::" providerId="AD" clId="Web-{125A36F6-57B5-36D0-8DE9-7296FCD63737}" dt="2025-02-07T07:05:22.606" v="59" actId="1076"/>
          <ac:spMkLst>
            <pc:docMk/>
            <pc:sldMk cId="3375396872" sldId="335"/>
            <ac:spMk id="9" creationId="{D52AE9DD-F3A6-D3D1-970F-C26C5DA281BF}"/>
          </ac:spMkLst>
        </pc:spChg>
      </pc:sldChg>
      <pc:sldChg chg="delSp modSp new">
        <pc:chgData name="asdhk0762@gmail.com" userId="S::urn:spo:guest#asdhk0762@gmail.com::" providerId="AD" clId="Web-{125A36F6-57B5-36D0-8DE9-7296FCD63737}" dt="2025-02-07T07:06:13.561" v="73" actId="14100"/>
        <pc:sldMkLst>
          <pc:docMk/>
          <pc:sldMk cId="17408340" sldId="336"/>
        </pc:sldMkLst>
        <pc:spChg chg="mod">
          <ac:chgData name="asdhk0762@gmail.com" userId="S::urn:spo:guest#asdhk0762@gmail.com::" providerId="AD" clId="Web-{125A36F6-57B5-36D0-8DE9-7296FCD63737}" dt="2025-02-07T07:05:36.279" v="62" actId="20577"/>
          <ac:spMkLst>
            <pc:docMk/>
            <pc:sldMk cId="17408340" sldId="336"/>
            <ac:spMk id="2" creationId="{87FB165F-A9FD-21B8-4288-AD0A8ED6A7D7}"/>
          </ac:spMkLst>
        </pc:spChg>
        <pc:spChg chg="del">
          <ac:chgData name="asdhk0762@gmail.com" userId="S::urn:spo:guest#asdhk0762@gmail.com::" providerId="AD" clId="Web-{125A36F6-57B5-36D0-8DE9-7296FCD63737}" dt="2025-02-07T07:06:00.780" v="70"/>
          <ac:spMkLst>
            <pc:docMk/>
            <pc:sldMk cId="17408340" sldId="336"/>
            <ac:spMk id="4" creationId="{E1C75463-C23A-4ECE-AD48-92121DE9BDB1}"/>
          </ac:spMkLst>
        </pc:spChg>
        <pc:spChg chg="del">
          <ac:chgData name="asdhk0762@gmail.com" userId="S::urn:spo:guest#asdhk0762@gmail.com::" providerId="AD" clId="Web-{125A36F6-57B5-36D0-8DE9-7296FCD63737}" dt="2025-02-07T07:06:00.780" v="69"/>
          <ac:spMkLst>
            <pc:docMk/>
            <pc:sldMk cId="17408340" sldId="336"/>
            <ac:spMk id="5" creationId="{F43793F1-2636-0BDD-99A7-A89CEF4A1D57}"/>
          </ac:spMkLst>
        </pc:spChg>
        <pc:spChg chg="del">
          <ac:chgData name="asdhk0762@gmail.com" userId="S::urn:spo:guest#asdhk0762@gmail.com::" providerId="AD" clId="Web-{125A36F6-57B5-36D0-8DE9-7296FCD63737}" dt="2025-02-07T07:06:00.780" v="68"/>
          <ac:spMkLst>
            <pc:docMk/>
            <pc:sldMk cId="17408340" sldId="336"/>
            <ac:spMk id="6" creationId="{7F0EB7DF-FBAC-E79B-DAE0-FAF3BFAAB922}"/>
          </ac:spMkLst>
        </pc:spChg>
        <pc:spChg chg="mod">
          <ac:chgData name="asdhk0762@gmail.com" userId="S::urn:spo:guest#asdhk0762@gmail.com::" providerId="AD" clId="Web-{125A36F6-57B5-36D0-8DE9-7296FCD63737}" dt="2025-02-07T07:06:13.561" v="73" actId="14100"/>
          <ac:spMkLst>
            <pc:docMk/>
            <pc:sldMk cId="17408340" sldId="336"/>
            <ac:spMk id="7" creationId="{63C14284-8B14-74B4-F5D2-1B2D8BA20166}"/>
          </ac:spMkLst>
        </pc:spChg>
        <pc:spChg chg="del">
          <ac:chgData name="asdhk0762@gmail.com" userId="S::urn:spo:guest#asdhk0762@gmail.com::" providerId="AD" clId="Web-{125A36F6-57B5-36D0-8DE9-7296FCD63737}" dt="2025-02-07T07:06:00.780" v="67"/>
          <ac:spMkLst>
            <pc:docMk/>
            <pc:sldMk cId="17408340" sldId="336"/>
            <ac:spMk id="8" creationId="{9166A7BC-28F3-31E9-3931-AD74674BEB98}"/>
          </ac:spMkLst>
        </pc:spChg>
      </pc:sldChg>
      <pc:sldChg chg="delSp modSp new">
        <pc:chgData name="asdhk0762@gmail.com" userId="S::urn:spo:guest#asdhk0762@gmail.com::" providerId="AD" clId="Web-{125A36F6-57B5-36D0-8DE9-7296FCD63737}" dt="2025-02-07T07:09:03.490" v="134" actId="20577"/>
        <pc:sldMkLst>
          <pc:docMk/>
          <pc:sldMk cId="3991461877" sldId="337"/>
        </pc:sldMkLst>
        <pc:spChg chg="mod">
          <ac:chgData name="asdhk0762@gmail.com" userId="S::urn:spo:guest#asdhk0762@gmail.com::" providerId="AD" clId="Web-{125A36F6-57B5-36D0-8DE9-7296FCD63737}" dt="2025-02-07T07:07:29.955" v="78" actId="20577"/>
          <ac:spMkLst>
            <pc:docMk/>
            <pc:sldMk cId="3991461877" sldId="337"/>
            <ac:spMk id="2" creationId="{EF4196C4-70F5-0229-3FF3-258D9A1F882A}"/>
          </ac:spMkLst>
        </pc:spChg>
        <pc:spChg chg="mod">
          <ac:chgData name="asdhk0762@gmail.com" userId="S::urn:spo:guest#asdhk0762@gmail.com::" providerId="AD" clId="Web-{125A36F6-57B5-36D0-8DE9-7296FCD63737}" dt="2025-02-07T07:08:10.910" v="94" actId="20577"/>
          <ac:spMkLst>
            <pc:docMk/>
            <pc:sldMk cId="3991461877" sldId="337"/>
            <ac:spMk id="3" creationId="{3ED351CA-65A7-0861-DFF1-13E046F95F71}"/>
          </ac:spMkLst>
        </pc:spChg>
        <pc:spChg chg="del">
          <ac:chgData name="asdhk0762@gmail.com" userId="S::urn:spo:guest#asdhk0762@gmail.com::" providerId="AD" clId="Web-{125A36F6-57B5-36D0-8DE9-7296FCD63737}" dt="2025-02-07T07:08:01.175" v="89"/>
          <ac:spMkLst>
            <pc:docMk/>
            <pc:sldMk cId="3991461877" sldId="337"/>
            <ac:spMk id="4" creationId="{0786F71D-F907-CFA6-EAC2-F46F1210F3A2}"/>
          </ac:spMkLst>
        </pc:spChg>
        <pc:spChg chg="del">
          <ac:chgData name="asdhk0762@gmail.com" userId="S::urn:spo:guest#asdhk0762@gmail.com::" providerId="AD" clId="Web-{125A36F6-57B5-36D0-8DE9-7296FCD63737}" dt="2025-02-07T07:08:01.175" v="88"/>
          <ac:spMkLst>
            <pc:docMk/>
            <pc:sldMk cId="3991461877" sldId="337"/>
            <ac:spMk id="5" creationId="{E0B80070-F78C-1B28-1D7B-AC8B34C10FF3}"/>
          </ac:spMkLst>
        </pc:spChg>
        <pc:spChg chg="del">
          <ac:chgData name="asdhk0762@gmail.com" userId="S::urn:spo:guest#asdhk0762@gmail.com::" providerId="AD" clId="Web-{125A36F6-57B5-36D0-8DE9-7296FCD63737}" dt="2025-02-07T07:08:01.175" v="87"/>
          <ac:spMkLst>
            <pc:docMk/>
            <pc:sldMk cId="3991461877" sldId="337"/>
            <ac:spMk id="6" creationId="{B0255FC2-289E-7515-B491-7F02580C1580}"/>
          </ac:spMkLst>
        </pc:spChg>
        <pc:spChg chg="mod">
          <ac:chgData name="asdhk0762@gmail.com" userId="S::urn:spo:guest#asdhk0762@gmail.com::" providerId="AD" clId="Web-{125A36F6-57B5-36D0-8DE9-7296FCD63737}" dt="2025-02-07T07:09:03.490" v="134" actId="20577"/>
          <ac:spMkLst>
            <pc:docMk/>
            <pc:sldMk cId="3991461877" sldId="337"/>
            <ac:spMk id="7" creationId="{4E8BE74F-1FB5-C7FF-15D5-1FCDCE3E2B04}"/>
          </ac:spMkLst>
        </pc:spChg>
        <pc:spChg chg="del">
          <ac:chgData name="asdhk0762@gmail.com" userId="S::urn:spo:guest#asdhk0762@gmail.com::" providerId="AD" clId="Web-{125A36F6-57B5-36D0-8DE9-7296FCD63737}" dt="2025-02-07T07:08:01.159" v="86"/>
          <ac:spMkLst>
            <pc:docMk/>
            <pc:sldMk cId="3991461877" sldId="337"/>
            <ac:spMk id="8" creationId="{57D85DD8-42D6-6FAB-1483-BBA3C73F49A2}"/>
          </ac:spMkLst>
        </pc:spChg>
      </pc:sldChg>
      <pc:sldChg chg="addSp delSp modSp new">
        <pc:chgData name="asdhk0762@gmail.com" userId="S::urn:spo:guest#asdhk0762@gmail.com::" providerId="AD" clId="Web-{125A36F6-57B5-36D0-8DE9-7296FCD63737}" dt="2025-02-07T07:32:34.560" v="153" actId="1076"/>
        <pc:sldMkLst>
          <pc:docMk/>
          <pc:sldMk cId="922087457" sldId="338"/>
        </pc:sldMkLst>
        <pc:spChg chg="mod">
          <ac:chgData name="asdhk0762@gmail.com" userId="S::urn:spo:guest#asdhk0762@gmail.com::" providerId="AD" clId="Web-{125A36F6-57B5-36D0-8DE9-7296FCD63737}" dt="2025-02-07T07:07:42.065" v="83" actId="20577"/>
          <ac:spMkLst>
            <pc:docMk/>
            <pc:sldMk cId="922087457" sldId="338"/>
            <ac:spMk id="2" creationId="{74EC993E-32DC-1851-FF9C-8967865D0F20}"/>
          </ac:spMkLst>
        </pc:spChg>
        <pc:picChg chg="del mod">
          <ac:chgData name="asdhk0762@gmail.com" userId="S::urn:spo:guest#asdhk0762@gmail.com::" providerId="AD" clId="Web-{125A36F6-57B5-36D0-8DE9-7296FCD63737}" dt="2025-02-07T07:32:27.075" v="148"/>
          <ac:picMkLst>
            <pc:docMk/>
            <pc:sldMk cId="922087457" sldId="338"/>
            <ac:picMk id="11" creationId="{36432EF8-2412-CD14-2078-95D19296152D}"/>
          </ac:picMkLst>
        </pc:picChg>
        <pc:picChg chg="add mod">
          <ac:chgData name="asdhk0762@gmail.com" userId="S::urn:spo:guest#asdhk0762@gmail.com::" providerId="AD" clId="Web-{125A36F6-57B5-36D0-8DE9-7296FCD63737}" dt="2025-02-07T07:32:34.560" v="153" actId="1076"/>
          <ac:picMkLst>
            <pc:docMk/>
            <pc:sldMk cId="922087457" sldId="338"/>
            <ac:picMk id="13" creationId="{A62D122E-6675-A09A-AC6B-D7AA0B85DDB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4</a:t>
            </a:r>
            <a:r>
              <a:rPr lang="ko-KR" altLang="en-US" dirty="0"/>
              <a:t>번째 발표자 </a:t>
            </a:r>
            <a:r>
              <a:rPr lang="en-US" altLang="ko-KR" dirty="0"/>
              <a:t>OOO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발표 전</a:t>
            </a:r>
            <a:r>
              <a:rPr lang="en-US" altLang="ko-KR" dirty="0"/>
              <a:t>. </a:t>
            </a:r>
            <a:r>
              <a:rPr lang="ko-KR" altLang="en-US" dirty="0"/>
              <a:t>도메인 이해를 돕기 위한 상황설명을 </a:t>
            </a:r>
            <a:r>
              <a:rPr lang="ko-KR" altLang="en-US" dirty="0" err="1"/>
              <a:t>먼저드리고</a:t>
            </a:r>
            <a:r>
              <a:rPr lang="ko-KR" altLang="en-US" dirty="0"/>
              <a:t> 시작하겠습니다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당신은 현재 </a:t>
            </a:r>
            <a:r>
              <a:rPr lang="en-US" altLang="ko-KR" dirty="0"/>
              <a:t>3000</a:t>
            </a:r>
            <a:r>
              <a:rPr lang="ko-KR" altLang="en-US" dirty="0"/>
              <a:t>억원 배를 구입하였습니다</a:t>
            </a:r>
            <a:r>
              <a:rPr lang="en-US" altLang="ko-KR" dirty="0"/>
              <a:t>. </a:t>
            </a:r>
            <a:r>
              <a:rPr lang="ko-KR" altLang="en-US" dirty="0"/>
              <a:t>이 배는 많은 컨테이너 적재물을 실어 연간 </a:t>
            </a:r>
            <a:r>
              <a:rPr lang="en-US" altLang="ko-KR" dirty="0"/>
              <a:t>3200</a:t>
            </a:r>
            <a:r>
              <a:rPr lang="ko-KR" altLang="en-US" dirty="0"/>
              <a:t>억원의 수익을 얻는 일만 남았습니다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그렇게 되면 빚을 탕감하고 부자가 되는 것은 시간문제였습니다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57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>
          <a:extLst>
            <a:ext uri="{FF2B5EF4-FFF2-40B4-BE49-F238E27FC236}">
              <a16:creationId xmlns:a16="http://schemas.microsoft.com/office/drawing/2014/main" id="{82FCB949-DC46-29B2-A4B0-5690872E0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:notes">
            <a:extLst>
              <a:ext uri="{FF2B5EF4-FFF2-40B4-BE49-F238E27FC236}">
                <a16:creationId xmlns:a16="http://schemas.microsoft.com/office/drawing/2014/main" id="{041F51A6-CD0A-22E8-9006-FD544A9E29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0:notes">
            <a:extLst>
              <a:ext uri="{FF2B5EF4-FFF2-40B4-BE49-F238E27FC236}">
                <a16:creationId xmlns:a16="http://schemas.microsoft.com/office/drawing/2014/main" id="{737EF1ED-BC4C-8614-6AC8-5AA1399A47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211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>
          <a:extLst>
            <a:ext uri="{FF2B5EF4-FFF2-40B4-BE49-F238E27FC236}">
              <a16:creationId xmlns:a16="http://schemas.microsoft.com/office/drawing/2014/main" id="{0B6190DA-1899-C80A-CF76-BA134F75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:notes">
            <a:extLst>
              <a:ext uri="{FF2B5EF4-FFF2-40B4-BE49-F238E27FC236}">
                <a16:creationId xmlns:a16="http://schemas.microsoft.com/office/drawing/2014/main" id="{8D95D802-35C6-4E01-4BA7-D8EFF0067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0:notes">
            <a:extLst>
              <a:ext uri="{FF2B5EF4-FFF2-40B4-BE49-F238E27FC236}">
                <a16:creationId xmlns:a16="http://schemas.microsoft.com/office/drawing/2014/main" id="{CD6C332E-DD09-F178-B87B-9BA62E201C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01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2546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>
          <a:extLst>
            <a:ext uri="{FF2B5EF4-FFF2-40B4-BE49-F238E27FC236}">
              <a16:creationId xmlns:a16="http://schemas.microsoft.com/office/drawing/2014/main" id="{90BFD7C6-3F87-8277-E44D-4517F1D5D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:notes">
            <a:extLst>
              <a:ext uri="{FF2B5EF4-FFF2-40B4-BE49-F238E27FC236}">
                <a16:creationId xmlns:a16="http://schemas.microsoft.com/office/drawing/2014/main" id="{E6BBE993-6CD2-2ED3-AC46-42E05B7EC7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0:notes">
            <a:extLst>
              <a:ext uri="{FF2B5EF4-FFF2-40B4-BE49-F238E27FC236}">
                <a16:creationId xmlns:a16="http://schemas.microsoft.com/office/drawing/2014/main" id="{C1C2B964-51F8-5FA0-5424-57502CF68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668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>
          <a:extLst>
            <a:ext uri="{FF2B5EF4-FFF2-40B4-BE49-F238E27FC236}">
              <a16:creationId xmlns:a16="http://schemas.microsoft.com/office/drawing/2014/main" id="{5BDA82C5-B686-CFCB-9F42-834079272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:notes">
            <a:extLst>
              <a:ext uri="{FF2B5EF4-FFF2-40B4-BE49-F238E27FC236}">
                <a16:creationId xmlns:a16="http://schemas.microsoft.com/office/drawing/2014/main" id="{6E09B850-0448-037A-427A-CEA1DDF12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0:notes">
            <a:extLst>
              <a:ext uri="{FF2B5EF4-FFF2-40B4-BE49-F238E27FC236}">
                <a16:creationId xmlns:a16="http://schemas.microsoft.com/office/drawing/2014/main" id="{305DEACE-FF7D-B446-FF2E-D7368EDA9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849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배를 항해하는 도중 컨테이너에 불이 붙는 문제가 생겼습니다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여러분의 배는 </a:t>
            </a:r>
            <a:r>
              <a:rPr lang="ko-KR" altLang="en-US" dirty="0" err="1"/>
              <a:t>폭팔하게</a:t>
            </a:r>
            <a:r>
              <a:rPr lang="ko-KR" altLang="en-US" dirty="0"/>
              <a:t> 되고 빚만 </a:t>
            </a:r>
            <a:r>
              <a:rPr lang="ko-KR" altLang="en-US" dirty="0" err="1"/>
              <a:t>남긴채</a:t>
            </a:r>
            <a:r>
              <a:rPr lang="ko-KR" altLang="en-US" dirty="0"/>
              <a:t> 더 이상 사용할 수 없게 </a:t>
            </a:r>
            <a:r>
              <a:rPr lang="ko-KR" altLang="en-US" dirty="0" err="1"/>
              <a:t>되버렸습니다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30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원인을 파헤치다가 </a:t>
            </a:r>
            <a:r>
              <a:rPr lang="ko-KR" altLang="en-US" dirty="0" err="1"/>
              <a:t>알고보니</a:t>
            </a:r>
            <a:r>
              <a:rPr lang="ko-KR" altLang="en-US" dirty="0"/>
              <a:t> 사과와 다이너마이트를 헷갈려서 적재하는 바람에 </a:t>
            </a:r>
            <a:r>
              <a:rPr lang="ko-KR" altLang="en-US" dirty="0" err="1"/>
              <a:t>불이난</a:t>
            </a:r>
            <a:r>
              <a:rPr lang="ko-KR" altLang="en-US" dirty="0"/>
              <a:t> </a:t>
            </a:r>
            <a:r>
              <a:rPr lang="ko-KR" altLang="en-US" dirty="0" err="1"/>
              <a:t>것이였습니다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좀 더 적재 방식이 체계적이고 꼼꼼했다면</a:t>
            </a:r>
            <a:r>
              <a:rPr lang="en-US" altLang="ko-KR" dirty="0"/>
              <a:t>, </a:t>
            </a:r>
            <a:r>
              <a:rPr lang="ko-KR" altLang="en-US" dirty="0"/>
              <a:t>이런 일이 발생하지 않았을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412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dirty="0"/>
              <a:t>화물 적재 방법과 과정을 찾아보니 정말 복잡하고 어려웠습니다</a:t>
            </a:r>
          </a:p>
        </p:txBody>
      </p:sp>
    </p:spTree>
    <p:extLst>
      <p:ext uri="{BB962C8B-B14F-4D97-AF65-F5344CB8AC3E}">
        <p14:creationId xmlns:p14="http://schemas.microsoft.com/office/powerpoint/2010/main" val="191954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dirty="0"/>
              <a:t>그래서 용수철 </a:t>
            </a:r>
            <a:r>
              <a:rPr kumimoji="1" lang="ko-KR" altLang="en-US" dirty="0" err="1"/>
              <a:t>혁명단</a:t>
            </a:r>
            <a:r>
              <a:rPr kumimoji="1" lang="ko-KR" altLang="en-US" dirty="0"/>
              <a:t> 팀은 이 복잡한 문제를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를 사용해서 더 효율적으로 해결할 수 있도록 관련 기업인 동양 </a:t>
            </a:r>
            <a:r>
              <a:rPr kumimoji="1" lang="ko-KR" altLang="en-US" dirty="0" err="1"/>
              <a:t>시스템즈와</a:t>
            </a:r>
            <a:r>
              <a:rPr kumimoji="1" lang="ko-KR" altLang="en-US" dirty="0"/>
              <a:t> 협업하게 되었습니다</a:t>
            </a:r>
            <a:r>
              <a:rPr kumimoji="1"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08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IMDG </a:t>
            </a:r>
            <a:r>
              <a:rPr lang="ko-KR" altLang="en-US" dirty="0"/>
              <a:t>해상위험물 격리 </a:t>
            </a:r>
            <a:r>
              <a:rPr lang="en-US" altLang="ko-KR" dirty="0"/>
              <a:t>AI </a:t>
            </a:r>
            <a:r>
              <a:rPr lang="ko-KR" altLang="en-US" dirty="0"/>
              <a:t>서비스 발표를 맡은 용수철 이노베이션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발표 시작하겠습니다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5F2D9D96-A917-330B-F7BA-0E16DEC27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:notes">
            <a:extLst>
              <a:ext uri="{FF2B5EF4-FFF2-40B4-BE49-F238E27FC236}">
                <a16:creationId xmlns:a16="http://schemas.microsoft.com/office/drawing/2014/main" id="{F800A9E8-D358-9F39-1D4E-141C6011A5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:notes">
            <a:extLst>
              <a:ext uri="{FF2B5EF4-FFF2-40B4-BE49-F238E27FC236}">
                <a16:creationId xmlns:a16="http://schemas.microsoft.com/office/drawing/2014/main" id="{03CA64F8-5415-4557-DEB7-82838CCBB5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225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ED90286-7EAF-76A1-57F7-49E5BAE32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:notes">
            <a:extLst>
              <a:ext uri="{FF2B5EF4-FFF2-40B4-BE49-F238E27FC236}">
                <a16:creationId xmlns:a16="http://schemas.microsoft.com/office/drawing/2014/main" id="{641C93EA-C63F-DCD6-B8AD-DDCB14775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:notes">
            <a:extLst>
              <a:ext uri="{FF2B5EF4-FFF2-40B4-BE49-F238E27FC236}">
                <a16:creationId xmlns:a16="http://schemas.microsoft.com/office/drawing/2014/main" id="{EF271E92-A756-DC89-EA6D-85A0756EF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51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444;p6">
            <a:extLst>
              <a:ext uri="{FF2B5EF4-FFF2-40B4-BE49-F238E27FC236}">
                <a16:creationId xmlns:a16="http://schemas.microsoft.com/office/drawing/2014/main" id="{1FFCCF6F-D0ED-FC9F-7B66-4BFBF64C9467}"/>
              </a:ext>
            </a:extLst>
          </p:cNvPr>
          <p:cNvSpPr/>
          <p:nvPr userDrawn="1"/>
        </p:nvSpPr>
        <p:spPr>
          <a:xfrm>
            <a:off x="14702971" y="9519090"/>
            <a:ext cx="3515466" cy="436442"/>
          </a:xfrm>
          <a:custGeom>
            <a:avLst/>
            <a:gdLst/>
            <a:ahLst/>
            <a:cxnLst/>
            <a:rect l="l" t="t" r="r" b="b"/>
            <a:pathLst>
              <a:path w="11069128" h="11055291" extrusionOk="0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oogle Shape;493;p7">
            <a:extLst>
              <a:ext uri="{FF2B5EF4-FFF2-40B4-BE49-F238E27FC236}">
                <a16:creationId xmlns:a16="http://schemas.microsoft.com/office/drawing/2014/main" id="{24059466-E3FC-18F0-49EB-39AC40C9C5B9}"/>
              </a:ext>
            </a:extLst>
          </p:cNvPr>
          <p:cNvGrpSpPr/>
          <p:nvPr userDrawn="1"/>
        </p:nvGrpSpPr>
        <p:grpSpPr>
          <a:xfrm>
            <a:off x="17293116" y="447580"/>
            <a:ext cx="397367" cy="147050"/>
            <a:chOff x="0" y="-38100"/>
            <a:chExt cx="128243" cy="47458"/>
          </a:xfrm>
        </p:grpSpPr>
        <p:sp>
          <p:nvSpPr>
            <p:cNvPr id="3" name="Google Shape;494;p7">
              <a:extLst>
                <a:ext uri="{FF2B5EF4-FFF2-40B4-BE49-F238E27FC236}">
                  <a16:creationId xmlns:a16="http://schemas.microsoft.com/office/drawing/2014/main" id="{18CA6478-318F-4DA5-BDB9-32F868C16F27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Google Shape;495;p7">
              <a:extLst>
                <a:ext uri="{FF2B5EF4-FFF2-40B4-BE49-F238E27FC236}">
                  <a16:creationId xmlns:a16="http://schemas.microsoft.com/office/drawing/2014/main" id="{5B672EEB-0991-23CF-071F-E6A74AA1636C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496;p7">
            <a:extLst>
              <a:ext uri="{FF2B5EF4-FFF2-40B4-BE49-F238E27FC236}">
                <a16:creationId xmlns:a16="http://schemas.microsoft.com/office/drawing/2014/main" id="{E3BBD642-56F3-868D-797E-875E958FFFAC}"/>
              </a:ext>
            </a:extLst>
          </p:cNvPr>
          <p:cNvGrpSpPr/>
          <p:nvPr userDrawn="1"/>
        </p:nvGrpSpPr>
        <p:grpSpPr>
          <a:xfrm>
            <a:off x="17293116" y="539683"/>
            <a:ext cx="397367" cy="147050"/>
            <a:chOff x="0" y="-38100"/>
            <a:chExt cx="128243" cy="47458"/>
          </a:xfrm>
        </p:grpSpPr>
        <p:sp>
          <p:nvSpPr>
            <p:cNvPr id="6" name="Google Shape;497;p7">
              <a:extLst>
                <a:ext uri="{FF2B5EF4-FFF2-40B4-BE49-F238E27FC236}">
                  <a16:creationId xmlns:a16="http://schemas.microsoft.com/office/drawing/2014/main" id="{1E4625DE-C07E-4262-4BFF-97729604CCC0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Google Shape;498;p7">
              <a:extLst>
                <a:ext uri="{FF2B5EF4-FFF2-40B4-BE49-F238E27FC236}">
                  <a16:creationId xmlns:a16="http://schemas.microsoft.com/office/drawing/2014/main" id="{9D2047A7-598E-7D5D-0761-88E44BB46250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499;p7">
            <a:extLst>
              <a:ext uri="{FF2B5EF4-FFF2-40B4-BE49-F238E27FC236}">
                <a16:creationId xmlns:a16="http://schemas.microsoft.com/office/drawing/2014/main" id="{E129F271-3B24-3609-69CA-FAEAD724D919}"/>
              </a:ext>
            </a:extLst>
          </p:cNvPr>
          <p:cNvSpPr txBox="1"/>
          <p:nvPr userDrawn="1"/>
        </p:nvSpPr>
        <p:spPr>
          <a:xfrm>
            <a:off x="15940842" y="508149"/>
            <a:ext cx="978460" cy="20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9" name="Google Shape;500;p7">
            <a:extLst>
              <a:ext uri="{FF2B5EF4-FFF2-40B4-BE49-F238E27FC236}">
                <a16:creationId xmlns:a16="http://schemas.microsoft.com/office/drawing/2014/main" id="{F9F210F4-444B-B812-08A6-88D9356673ED}"/>
              </a:ext>
            </a:extLst>
          </p:cNvPr>
          <p:cNvSpPr txBox="1"/>
          <p:nvPr userDrawn="1"/>
        </p:nvSpPr>
        <p:spPr>
          <a:xfrm>
            <a:off x="14385046" y="508149"/>
            <a:ext cx="1060497" cy="20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0" name="Google Shape;501;p7">
            <a:extLst>
              <a:ext uri="{FF2B5EF4-FFF2-40B4-BE49-F238E27FC236}">
                <a16:creationId xmlns:a16="http://schemas.microsoft.com/office/drawing/2014/main" id="{BF82B580-BEB2-35C3-77A4-8CB6DE4E0973}"/>
              </a:ext>
            </a:extLst>
          </p:cNvPr>
          <p:cNvSpPr txBox="1"/>
          <p:nvPr userDrawn="1"/>
        </p:nvSpPr>
        <p:spPr>
          <a:xfrm>
            <a:off x="13154289" y="508149"/>
            <a:ext cx="735456" cy="20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  <a:endParaRPr/>
          </a:p>
        </p:txBody>
      </p:sp>
      <p:sp>
        <p:nvSpPr>
          <p:cNvPr id="11" name="Google Shape;502;p7">
            <a:extLst>
              <a:ext uri="{FF2B5EF4-FFF2-40B4-BE49-F238E27FC236}">
                <a16:creationId xmlns:a16="http://schemas.microsoft.com/office/drawing/2014/main" id="{7063AC4B-F0D5-92C9-D9D4-67B87A987C6F}"/>
              </a:ext>
            </a:extLst>
          </p:cNvPr>
          <p:cNvSpPr txBox="1"/>
          <p:nvPr userDrawn="1"/>
        </p:nvSpPr>
        <p:spPr>
          <a:xfrm>
            <a:off x="11898530" y="508149"/>
            <a:ext cx="809760" cy="20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5" name="Google Shape;503;p7">
            <a:extLst>
              <a:ext uri="{FF2B5EF4-FFF2-40B4-BE49-F238E27FC236}">
                <a16:creationId xmlns:a16="http://schemas.microsoft.com/office/drawing/2014/main" id="{A421D43A-E855-6866-C903-F9A14E68A5EB}"/>
              </a:ext>
            </a:extLst>
          </p:cNvPr>
          <p:cNvSpPr txBox="1"/>
          <p:nvPr userDrawn="1"/>
        </p:nvSpPr>
        <p:spPr>
          <a:xfrm>
            <a:off x="1011678" y="508149"/>
            <a:ext cx="201256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latin typeface="Poppins" panose="00000500000000000000" pitchFamily="2" charset="0"/>
                <a:cs typeface="Poppins" panose="00000500000000000000" pitchFamily="2" charset="0"/>
              </a:rPr>
              <a:t>YongSooChul</a:t>
            </a: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 INNO</a:t>
            </a: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Google Shape;504;p7">
            <a:extLst>
              <a:ext uri="{FF2B5EF4-FFF2-40B4-BE49-F238E27FC236}">
                <a16:creationId xmlns:a16="http://schemas.microsoft.com/office/drawing/2014/main" id="{8EEE5065-FF69-1686-7A45-263E3DA319AC}"/>
              </a:ext>
            </a:extLst>
          </p:cNvPr>
          <p:cNvSpPr/>
          <p:nvPr userDrawn="1"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 extrusionOk="0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oogle Shape;505;p7">
            <a:extLst>
              <a:ext uri="{FF2B5EF4-FFF2-40B4-BE49-F238E27FC236}">
                <a16:creationId xmlns:a16="http://schemas.microsoft.com/office/drawing/2014/main" id="{A3E1806A-183C-2C6D-449A-390AA2210E39}"/>
              </a:ext>
            </a:extLst>
          </p:cNvPr>
          <p:cNvGrpSpPr/>
          <p:nvPr userDrawn="1"/>
        </p:nvGrpSpPr>
        <p:grpSpPr>
          <a:xfrm>
            <a:off x="17491799" y="8420924"/>
            <a:ext cx="951769" cy="837376"/>
            <a:chOff x="0" y="-38100"/>
            <a:chExt cx="967140" cy="850900"/>
          </a:xfrm>
        </p:grpSpPr>
        <p:sp>
          <p:nvSpPr>
            <p:cNvPr id="18" name="Google Shape;506;p7">
              <a:extLst>
                <a:ext uri="{FF2B5EF4-FFF2-40B4-BE49-F238E27FC236}">
                  <a16:creationId xmlns:a16="http://schemas.microsoft.com/office/drawing/2014/main" id="{4EA01F04-164B-7377-9934-05B1F67B03E9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7;p7">
              <a:extLst>
                <a:ext uri="{FF2B5EF4-FFF2-40B4-BE49-F238E27FC236}">
                  <a16:creationId xmlns:a16="http://schemas.microsoft.com/office/drawing/2014/main" id="{7F823E18-3F51-2A1F-7062-9E1F1664E0F9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제목 78">
            <a:extLst>
              <a:ext uri="{FF2B5EF4-FFF2-40B4-BE49-F238E27FC236}">
                <a16:creationId xmlns:a16="http://schemas.microsoft.com/office/drawing/2014/main" id="{DFEA39C3-7FF6-1B9B-6E1D-687EE9E4F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5952" y="1052254"/>
            <a:ext cx="7596000" cy="817200"/>
          </a:xfr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ko-KR" altLang="en-US" sz="4560" b="1">
                <a:solidFill>
                  <a:srgbClr val="1F2020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lvl="0" indent="0">
              <a:lnSpc>
                <a:spcPct val="140021"/>
              </a:lnSpc>
              <a:buClr>
                <a:srgbClr val="000000"/>
              </a:buClr>
              <a:buFont typeface="Arial"/>
            </a:pPr>
            <a:r>
              <a:rPr lang="en-US" altLang="ko-KR"/>
              <a:t>Header</a:t>
            </a:r>
            <a:endParaRPr lang="ko-KR" altLang="en-US"/>
          </a:p>
        </p:txBody>
      </p:sp>
      <p:sp>
        <p:nvSpPr>
          <p:cNvPr id="140" name="내용 개체 틀 139">
            <a:extLst>
              <a:ext uri="{FF2B5EF4-FFF2-40B4-BE49-F238E27FC236}">
                <a16:creationId xmlns:a16="http://schemas.microsoft.com/office/drawing/2014/main" id="{D5725B05-C60A-7017-CC27-637CDD59A55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9885" y="1955811"/>
            <a:ext cx="9368231" cy="904863"/>
          </a:xfr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ko-KR" altLang="en-US" sz="14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</a:lstStyle>
          <a:p>
            <a:pPr marL="0" lvl="0" indent="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ko-KR" altLang="en-US"/>
              <a:t>해당 장표 내용을 이곳에 한 줄로 요약</a:t>
            </a:r>
            <a:r>
              <a:rPr lang="en-US" altLang="ko-KR"/>
              <a:t>.</a:t>
            </a:r>
          </a:p>
          <a:p>
            <a:pPr marL="0" lvl="0" indent="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ko-KR" altLang="en-US"/>
              <a:t>해당 장표 내용을 이곳에 한 줄로 요약</a:t>
            </a:r>
            <a:r>
              <a:rPr lang="en-US" altLang="ko-KR"/>
              <a:t>.</a:t>
            </a:r>
          </a:p>
          <a:p>
            <a:pPr marL="0" lvl="0" indent="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ko-KR" altLang="en-US"/>
              <a:t>해당 장표 내용을 이곳에 한 줄로 요약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4" name="내용 개체 틀 139">
            <a:extLst>
              <a:ext uri="{FF2B5EF4-FFF2-40B4-BE49-F238E27FC236}">
                <a16:creationId xmlns:a16="http://schemas.microsoft.com/office/drawing/2014/main" id="{63176A01-B0D3-FF58-EA37-528638FCAF2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28319" y="3109620"/>
            <a:ext cx="2974319" cy="430887"/>
          </a:xfr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algn="ctr">
              <a:defRPr lang="ko-KR" altLang="en-US" sz="2000" b="1" baseline="0" dirty="0">
                <a:solidFill>
                  <a:srgbClr val="3B3B3B"/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</a:lstStyle>
          <a:p>
            <a:pPr marL="0" lvl="0" indent="0">
              <a:lnSpc>
                <a:spcPct val="140016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ko-KR" altLang="en-US"/>
              <a:t>중간제목</a:t>
            </a:r>
          </a:p>
        </p:txBody>
      </p:sp>
      <p:sp>
        <p:nvSpPr>
          <p:cNvPr id="145" name="내용 개체 틀 139">
            <a:extLst>
              <a:ext uri="{FF2B5EF4-FFF2-40B4-BE49-F238E27FC236}">
                <a16:creationId xmlns:a16="http://schemas.microsoft.com/office/drawing/2014/main" id="{DA3DAC64-31B1-A622-90CE-2D1FB45E956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222663" y="3714868"/>
            <a:ext cx="4919287" cy="301621"/>
          </a:xfr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ko-KR" altLang="en-US" sz="14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</a:lstStyle>
          <a:p>
            <a:pPr marL="0" lvl="0" indent="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ko-KR" altLang="en-US"/>
              <a:t>해당 장표 내용을 이곳에 한 줄로 요약</a:t>
            </a:r>
          </a:p>
        </p:txBody>
      </p:sp>
      <p:sp>
        <p:nvSpPr>
          <p:cNvPr id="146" name="내용 개체 틀 139">
            <a:extLst>
              <a:ext uri="{FF2B5EF4-FFF2-40B4-BE49-F238E27FC236}">
                <a16:creationId xmlns:a16="http://schemas.microsoft.com/office/drawing/2014/main" id="{13D7EB33-C098-6816-EAC6-E856350C6E9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22663" y="4121970"/>
            <a:ext cx="4919287" cy="603242"/>
          </a:xfr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algn="l">
              <a:lnSpc>
                <a:spcPct val="100000"/>
              </a:lnSpc>
              <a:buFont typeface="Arial" panose="020B0604020202020204" pitchFamily="34" charset="0"/>
              <a:buChar char="•"/>
              <a:defRPr lang="ko-KR" altLang="en-US" sz="14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</a:lstStyle>
          <a:p>
            <a:pPr marL="285750" lvl="0" indent="-28575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</a:pPr>
            <a:r>
              <a:rPr lang="ko-KR" altLang="en-US"/>
              <a:t>해당 장표 내용을 이곳에 한 줄로 요약</a:t>
            </a:r>
            <a:r>
              <a:rPr lang="en-US" altLang="ko-KR"/>
              <a:t>.</a:t>
            </a:r>
          </a:p>
          <a:p>
            <a:pPr marL="285750" lvl="0" indent="-28575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</a:pPr>
            <a:r>
              <a:rPr lang="ko-KR" altLang="en-US"/>
              <a:t>해당 장표 내용을 이곳에 한 줄로 요약</a:t>
            </a:r>
            <a:r>
              <a:rPr lang="en-US" altLang="ko-KR"/>
              <a:t>.</a:t>
            </a:r>
          </a:p>
        </p:txBody>
      </p:sp>
      <p:sp>
        <p:nvSpPr>
          <p:cNvPr id="151" name="텍스트 개체 틀 150">
            <a:extLst>
              <a:ext uri="{FF2B5EF4-FFF2-40B4-BE49-F238E27FC236}">
                <a16:creationId xmlns:a16="http://schemas.microsoft.com/office/drawing/2014/main" id="{81F7B827-9A88-8A4D-E98E-A8A47C7B66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2663" y="5710827"/>
            <a:ext cx="4400462" cy="1447180"/>
          </a:xfrm>
        </p:spPr>
        <p:txBody>
          <a:bodyPr>
            <a:normAutofit/>
          </a:bodyPr>
          <a:lstStyle>
            <a:lvl1pPr>
              <a:defRPr sz="1400" baseline="0">
                <a:latin typeface="Poppins" panose="00000500000000000000" pitchFamily="2" charset="0"/>
                <a:ea typeface="나눔고딕" pitchFamily="2" charset="-127"/>
              </a:defRPr>
            </a:lvl1pPr>
          </a:lstStyle>
          <a:p>
            <a:pPr lvl="0"/>
            <a:r>
              <a:rPr lang="en-US" altLang="ko-KR"/>
              <a:t>…</a:t>
            </a:r>
          </a:p>
          <a:p>
            <a:pPr lvl="0"/>
            <a:r>
              <a:rPr lang="en-US" altLang="ko-KR"/>
              <a:t>…</a:t>
            </a:r>
          </a:p>
          <a:p>
            <a:pPr lvl="0"/>
            <a:r>
              <a:rPr lang="en-US" altLang="ko-KR"/>
              <a:t>…</a:t>
            </a:r>
          </a:p>
          <a:p>
            <a:pPr lvl="0"/>
            <a:endParaRPr lang="ko-KR" altLang="en-US"/>
          </a:p>
        </p:txBody>
      </p:sp>
      <p:sp>
        <p:nvSpPr>
          <p:cNvPr id="153" name="내용 개체 틀 152">
            <a:extLst>
              <a:ext uri="{FF2B5EF4-FFF2-40B4-BE49-F238E27FC236}">
                <a16:creationId xmlns:a16="http://schemas.microsoft.com/office/drawing/2014/main" id="{4709D18A-DEF9-D189-8DAE-AF04736227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222375" y="5143500"/>
            <a:ext cx="5788025" cy="324000"/>
          </a:xfrm>
        </p:spPr>
        <p:txBody>
          <a:bodyPr anchor="t">
            <a:normAutofit/>
          </a:bodyPr>
          <a:lstStyle>
            <a:lvl1pPr marL="25400" indent="0">
              <a:buNone/>
              <a:defRPr sz="1400" baseline="0">
                <a:latin typeface="Poppins" panose="00000500000000000000" pitchFamily="2" charset="0"/>
                <a:ea typeface="나눔고딕" pitchFamily="2" charset="-127"/>
              </a:defRPr>
            </a:lvl1pPr>
          </a:lstStyle>
          <a:p>
            <a:pPr lvl="0"/>
            <a:r>
              <a:rPr lang="ko-KR" altLang="en-US" sz="1400" baseline="0" err="1"/>
              <a:t>해당장표는</a:t>
            </a:r>
            <a:r>
              <a:rPr lang="ko-KR" altLang="en-US" sz="1400" baseline="0"/>
              <a:t> 여기에 </a:t>
            </a:r>
            <a:r>
              <a:rPr lang="ko-KR" altLang="en-US" sz="1400" baseline="0" err="1"/>
              <a:t>어쩌구</a:t>
            </a:r>
            <a:endParaRPr lang="en-US" altLang="ko-KR" sz="1400" baseline="0"/>
          </a:p>
        </p:txBody>
      </p:sp>
      <p:grpSp>
        <p:nvGrpSpPr>
          <p:cNvPr id="154" name="Google Shape;335;p4">
            <a:extLst>
              <a:ext uri="{FF2B5EF4-FFF2-40B4-BE49-F238E27FC236}">
                <a16:creationId xmlns:a16="http://schemas.microsoft.com/office/drawing/2014/main" id="{842110DF-E5A2-62BE-B581-276A2CC99D39}"/>
              </a:ext>
            </a:extLst>
          </p:cNvPr>
          <p:cNvGrpSpPr/>
          <p:nvPr userDrawn="1"/>
        </p:nvGrpSpPr>
        <p:grpSpPr>
          <a:xfrm>
            <a:off x="14921366" y="9402978"/>
            <a:ext cx="2976089" cy="399191"/>
            <a:chOff x="0" y="-38100"/>
            <a:chExt cx="860407" cy="298588"/>
          </a:xfrm>
        </p:grpSpPr>
        <p:sp>
          <p:nvSpPr>
            <p:cNvPr id="155" name="Google Shape;336;p4">
              <a:extLst>
                <a:ext uri="{FF2B5EF4-FFF2-40B4-BE49-F238E27FC236}">
                  <a16:creationId xmlns:a16="http://schemas.microsoft.com/office/drawing/2014/main" id="{78422A90-8AFF-3C74-CE1E-4295F8F529F1}"/>
                </a:ext>
              </a:extLst>
            </p:cNvPr>
            <p:cNvSpPr/>
            <p:nvPr/>
          </p:nvSpPr>
          <p:spPr>
            <a:xfrm>
              <a:off x="0" y="0"/>
              <a:ext cx="860407" cy="260488"/>
            </a:xfrm>
            <a:custGeom>
              <a:avLst/>
              <a:gdLst/>
              <a:ahLst/>
              <a:cxnLst/>
              <a:rect l="l" t="t" r="r" b="b"/>
              <a:pathLst>
                <a:path w="860407" h="260488" extrusionOk="0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37;p4">
              <a:extLst>
                <a:ext uri="{FF2B5EF4-FFF2-40B4-BE49-F238E27FC236}">
                  <a16:creationId xmlns:a16="http://schemas.microsoft.com/office/drawing/2014/main" id="{CEBF8BC3-007B-F9A8-586B-5FD7672C506F}"/>
                </a:ext>
              </a:extLst>
            </p:cNvPr>
            <p:cNvSpPr txBox="1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내용 개체 틀 152">
            <a:extLst>
              <a:ext uri="{FF2B5EF4-FFF2-40B4-BE49-F238E27FC236}">
                <a16:creationId xmlns:a16="http://schemas.microsoft.com/office/drawing/2014/main" id="{368638EA-6786-583D-2D6D-00C8BE9D51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38399" y="9447317"/>
            <a:ext cx="2520000" cy="300000"/>
          </a:xfrm>
        </p:spPr>
        <p:txBody>
          <a:bodyPr anchor="t">
            <a:normAutofit/>
          </a:bodyPr>
          <a:lstStyle>
            <a:lvl1pPr marL="25400" indent="0" algn="r">
              <a:buNone/>
              <a:defRPr sz="1400" baseline="0">
                <a:latin typeface="Poppins" panose="00000500000000000000" pitchFamily="2" charset="0"/>
                <a:ea typeface="나눔고딕" pitchFamily="2" charset="-127"/>
              </a:defRPr>
            </a:lvl1pPr>
          </a:lstStyle>
          <a:p>
            <a:pPr lvl="0"/>
            <a:endParaRPr lang="en-US" altLang="ko-KR" sz="1400" baseline="0"/>
          </a:p>
        </p:txBody>
      </p:sp>
    </p:spTree>
    <p:extLst>
      <p:ext uri="{BB962C8B-B14F-4D97-AF65-F5344CB8AC3E}">
        <p14:creationId xmlns:p14="http://schemas.microsoft.com/office/powerpoint/2010/main" val="2796419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  <p15:guide id="3" orient="horz" pos="1720" userDrawn="1">
          <p15:clr>
            <a:srgbClr val="FBAE40"/>
          </p15:clr>
        </p15:guide>
        <p15:guide id="4" pos="10863" userDrawn="1">
          <p15:clr>
            <a:srgbClr val="FBAE40"/>
          </p15:clr>
        </p15:guide>
        <p15:guide id="5" pos="634" userDrawn="1">
          <p15:clr>
            <a:srgbClr val="FBAE40"/>
          </p15:clr>
        </p15:guide>
        <p15:guide id="6" orient="horz" pos="6166" userDrawn="1">
          <p15:clr>
            <a:srgbClr val="FBAE40"/>
          </p15:clr>
        </p15:guide>
        <p15:guide id="7" orient="horz" pos="65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85800" lvl="0" indent="-5143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371600" lvl="1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057400" lvl="2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743200" lvl="3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429000" lvl="4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114800" lvl="5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800600" lvl="6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486400" lvl="7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172200" lvl="8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646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03;p7">
            <a:extLst>
              <a:ext uri="{FF2B5EF4-FFF2-40B4-BE49-F238E27FC236}">
                <a16:creationId xmlns:a16="http://schemas.microsoft.com/office/drawing/2014/main" id="{A421D43A-E855-6866-C903-F9A14E68A5EB}"/>
              </a:ext>
            </a:extLst>
          </p:cNvPr>
          <p:cNvSpPr txBox="1"/>
          <p:nvPr userDrawn="1"/>
        </p:nvSpPr>
        <p:spPr>
          <a:xfrm>
            <a:off x="1011678" y="508149"/>
            <a:ext cx="201256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용수철 이노베이션</a:t>
            </a:r>
            <a:endParaRPr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7" name="Google Shape;505;p7">
            <a:extLst>
              <a:ext uri="{FF2B5EF4-FFF2-40B4-BE49-F238E27FC236}">
                <a16:creationId xmlns:a16="http://schemas.microsoft.com/office/drawing/2014/main" id="{A3E1806A-183C-2C6D-449A-390AA2210E39}"/>
              </a:ext>
            </a:extLst>
          </p:cNvPr>
          <p:cNvGrpSpPr/>
          <p:nvPr userDrawn="1"/>
        </p:nvGrpSpPr>
        <p:grpSpPr>
          <a:xfrm>
            <a:off x="17491799" y="8420924"/>
            <a:ext cx="951769" cy="837376"/>
            <a:chOff x="0" y="-38100"/>
            <a:chExt cx="967140" cy="850900"/>
          </a:xfrm>
        </p:grpSpPr>
        <p:sp>
          <p:nvSpPr>
            <p:cNvPr id="18" name="Google Shape;506;p7">
              <a:extLst>
                <a:ext uri="{FF2B5EF4-FFF2-40B4-BE49-F238E27FC236}">
                  <a16:creationId xmlns:a16="http://schemas.microsoft.com/office/drawing/2014/main" id="{4EA01F04-164B-7377-9934-05B1F67B03E9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9" name="Google Shape;507;p7">
              <a:extLst>
                <a:ext uri="{FF2B5EF4-FFF2-40B4-BE49-F238E27FC236}">
                  <a16:creationId xmlns:a16="http://schemas.microsoft.com/office/drawing/2014/main" id="{7F823E18-3F51-2A1F-7062-9E1F1664E0F9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79" name="제목 78">
            <a:extLst>
              <a:ext uri="{FF2B5EF4-FFF2-40B4-BE49-F238E27FC236}">
                <a16:creationId xmlns:a16="http://schemas.microsoft.com/office/drawing/2014/main" id="{DFEA39C3-7FF6-1B9B-6E1D-687EE9E4F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5952" y="1052254"/>
            <a:ext cx="7596000" cy="982448"/>
          </a:xfr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ko-KR" altLang="en-US" sz="4560" b="1" i="0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</a:lstStyle>
          <a:p>
            <a:pPr marL="0" lvl="0" indent="0">
              <a:lnSpc>
                <a:spcPct val="140021"/>
              </a:lnSpc>
              <a:buClr>
                <a:srgbClr val="000000"/>
              </a:buClr>
              <a:buFont typeface="Arial"/>
            </a:pPr>
            <a:r>
              <a:rPr lang="en-US" altLang="ko-KR"/>
              <a:t>Header</a:t>
            </a:r>
            <a:endParaRPr lang="ko-KR" altLang="en-US"/>
          </a:p>
        </p:txBody>
      </p:sp>
      <p:sp>
        <p:nvSpPr>
          <p:cNvPr id="140" name="내용 개체 틀 139">
            <a:extLst>
              <a:ext uri="{FF2B5EF4-FFF2-40B4-BE49-F238E27FC236}">
                <a16:creationId xmlns:a16="http://schemas.microsoft.com/office/drawing/2014/main" id="{D5725B05-C60A-7017-CC27-637CDD59A55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9885" y="1955811"/>
            <a:ext cx="9368231" cy="904863"/>
          </a:xfr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ko-KR" altLang="en-US" sz="1400" b="1" i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</a:lstStyle>
          <a:p>
            <a:pPr marL="0" lvl="0" indent="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ko-KR" altLang="en-US"/>
              <a:t>해당 장표 내용을 이곳에 한 줄로 요약</a:t>
            </a:r>
            <a:r>
              <a:rPr lang="en-US" altLang="ko-KR"/>
              <a:t>.</a:t>
            </a:r>
          </a:p>
          <a:p>
            <a:pPr marL="0" lvl="0" indent="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ko-KR" altLang="en-US"/>
              <a:t>해당 장표 내용을 이곳에 한 줄로 요약</a:t>
            </a:r>
            <a:r>
              <a:rPr lang="en-US" altLang="ko-KR"/>
              <a:t>.</a:t>
            </a:r>
          </a:p>
          <a:p>
            <a:pPr marL="0" lvl="0" indent="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ko-KR" altLang="en-US"/>
              <a:t>해당 장표 내용을 이곳에 한 줄로 요약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4" name="내용 개체 틀 139">
            <a:extLst>
              <a:ext uri="{FF2B5EF4-FFF2-40B4-BE49-F238E27FC236}">
                <a16:creationId xmlns:a16="http://schemas.microsoft.com/office/drawing/2014/main" id="{63176A01-B0D3-FF58-EA37-528638FCAF2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28319" y="3109620"/>
            <a:ext cx="2974319" cy="430887"/>
          </a:xfr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algn="ctr">
              <a:defRPr lang="ko-KR" altLang="en-US" sz="2000" b="1" i="0" baseline="0" dirty="0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</a:lstStyle>
          <a:p>
            <a:pPr marL="0" lvl="0" indent="0">
              <a:lnSpc>
                <a:spcPct val="140016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ko-KR" altLang="en-US"/>
              <a:t>중간제목</a:t>
            </a:r>
          </a:p>
        </p:txBody>
      </p:sp>
      <p:sp>
        <p:nvSpPr>
          <p:cNvPr id="145" name="내용 개체 틀 139">
            <a:extLst>
              <a:ext uri="{FF2B5EF4-FFF2-40B4-BE49-F238E27FC236}">
                <a16:creationId xmlns:a16="http://schemas.microsoft.com/office/drawing/2014/main" id="{DA3DAC64-31B1-A622-90CE-2D1FB45E956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222663" y="3714868"/>
            <a:ext cx="4919287" cy="301621"/>
          </a:xfr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ko-KR" altLang="en-US" sz="1400" b="1" i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</a:lstStyle>
          <a:p>
            <a:pPr marL="0" lvl="0" indent="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ko-KR" altLang="en-US"/>
              <a:t>해당 장표 내용을 이곳에 한 줄로 요약</a:t>
            </a:r>
          </a:p>
        </p:txBody>
      </p:sp>
      <p:sp>
        <p:nvSpPr>
          <p:cNvPr id="146" name="내용 개체 틀 139">
            <a:extLst>
              <a:ext uri="{FF2B5EF4-FFF2-40B4-BE49-F238E27FC236}">
                <a16:creationId xmlns:a16="http://schemas.microsoft.com/office/drawing/2014/main" id="{13D7EB33-C098-6816-EAC6-E856350C6E9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22663" y="4121970"/>
            <a:ext cx="4919287" cy="603242"/>
          </a:xfr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algn="l">
              <a:lnSpc>
                <a:spcPct val="100000"/>
              </a:lnSpc>
              <a:buFont typeface="Arial" panose="020B0604020202020204" pitchFamily="34" charset="0"/>
              <a:buChar char="•"/>
              <a:defRPr lang="ko-KR" altLang="en-US" sz="1400" b="1" i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</a:lstStyle>
          <a:p>
            <a:pPr marL="285750" lvl="0" indent="-28575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</a:pPr>
            <a:r>
              <a:rPr lang="ko-KR" altLang="en-US"/>
              <a:t>해당 장표 내용을 이곳에 한 줄로 요약</a:t>
            </a:r>
            <a:r>
              <a:rPr lang="en-US" altLang="ko-KR"/>
              <a:t>.</a:t>
            </a:r>
          </a:p>
          <a:p>
            <a:pPr marL="285750" lvl="0" indent="-285750"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</a:pPr>
            <a:r>
              <a:rPr lang="ko-KR" altLang="en-US"/>
              <a:t>해당 장표 내용을 이곳에 한 줄로 요약</a:t>
            </a:r>
            <a:r>
              <a:rPr lang="en-US" altLang="ko-KR"/>
              <a:t>.</a:t>
            </a:r>
          </a:p>
        </p:txBody>
      </p:sp>
      <p:sp>
        <p:nvSpPr>
          <p:cNvPr id="151" name="텍스트 개체 틀 150">
            <a:extLst>
              <a:ext uri="{FF2B5EF4-FFF2-40B4-BE49-F238E27FC236}">
                <a16:creationId xmlns:a16="http://schemas.microsoft.com/office/drawing/2014/main" id="{81F7B827-9A88-8A4D-E98E-A8A47C7B66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22663" y="5710827"/>
            <a:ext cx="4400462" cy="1447180"/>
          </a:xfrm>
        </p:spPr>
        <p:txBody>
          <a:bodyPr>
            <a:normAutofit/>
          </a:bodyPr>
          <a:lstStyle>
            <a:lvl1pPr>
              <a:defRPr sz="1400" b="1" i="0" baseline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defRPr>
            </a:lvl1pPr>
          </a:lstStyle>
          <a:p>
            <a:pPr lvl="0"/>
            <a:r>
              <a:rPr lang="en-US" altLang="ko-KR"/>
              <a:t>…</a:t>
            </a:r>
          </a:p>
          <a:p>
            <a:pPr lvl="0"/>
            <a:r>
              <a:rPr lang="en-US" altLang="ko-KR"/>
              <a:t>…</a:t>
            </a:r>
          </a:p>
          <a:p>
            <a:pPr lvl="0"/>
            <a:r>
              <a:rPr lang="en-US" altLang="ko-KR"/>
              <a:t>…</a:t>
            </a:r>
          </a:p>
          <a:p>
            <a:pPr lvl="0"/>
            <a:endParaRPr lang="ko-KR" altLang="en-US"/>
          </a:p>
        </p:txBody>
      </p:sp>
      <p:sp>
        <p:nvSpPr>
          <p:cNvPr id="153" name="내용 개체 틀 152">
            <a:extLst>
              <a:ext uri="{FF2B5EF4-FFF2-40B4-BE49-F238E27FC236}">
                <a16:creationId xmlns:a16="http://schemas.microsoft.com/office/drawing/2014/main" id="{4709D18A-DEF9-D189-8DAE-AF04736227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222375" y="5143500"/>
            <a:ext cx="5788025" cy="324000"/>
          </a:xfrm>
        </p:spPr>
        <p:txBody>
          <a:bodyPr anchor="t">
            <a:normAutofit/>
          </a:bodyPr>
          <a:lstStyle>
            <a:lvl1pPr marL="25400" indent="0">
              <a:buNone/>
              <a:defRPr sz="1400" b="1" i="0" baseline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defRPr>
            </a:lvl1pPr>
          </a:lstStyle>
          <a:p>
            <a:pPr lvl="0"/>
            <a:r>
              <a:rPr lang="ko-KR" altLang="en-US" sz="1400" baseline="0" err="1"/>
              <a:t>해당장표는</a:t>
            </a:r>
            <a:r>
              <a:rPr lang="ko-KR" altLang="en-US" sz="1400" baseline="0"/>
              <a:t> 여기에 </a:t>
            </a:r>
            <a:r>
              <a:rPr lang="ko-KR" altLang="en-US" sz="1400" baseline="0" err="1"/>
              <a:t>어쩌구</a:t>
            </a:r>
            <a:endParaRPr lang="en-US" altLang="ko-KR" sz="1400" baseline="0"/>
          </a:p>
        </p:txBody>
      </p:sp>
      <p:grpSp>
        <p:nvGrpSpPr>
          <p:cNvPr id="12" name="Google Shape;129;p2">
            <a:extLst>
              <a:ext uri="{FF2B5EF4-FFF2-40B4-BE49-F238E27FC236}">
                <a16:creationId xmlns:a16="http://schemas.microsoft.com/office/drawing/2014/main" id="{E8BA4E16-BAAF-7F92-E4D0-E1E757427D8B}"/>
              </a:ext>
            </a:extLst>
          </p:cNvPr>
          <p:cNvGrpSpPr/>
          <p:nvPr userDrawn="1"/>
        </p:nvGrpSpPr>
        <p:grpSpPr>
          <a:xfrm>
            <a:off x="17293116" y="519296"/>
            <a:ext cx="397367" cy="147050"/>
            <a:chOff x="0" y="-38100"/>
            <a:chExt cx="128243" cy="47458"/>
          </a:xfrm>
        </p:grpSpPr>
        <p:sp>
          <p:nvSpPr>
            <p:cNvPr id="13" name="Google Shape;130;p2">
              <a:extLst>
                <a:ext uri="{FF2B5EF4-FFF2-40B4-BE49-F238E27FC236}">
                  <a16:creationId xmlns:a16="http://schemas.microsoft.com/office/drawing/2014/main" id="{04562ECE-7390-51A7-EF80-CD84B415E93D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4" name="Google Shape;131;p2">
              <a:extLst>
                <a:ext uri="{FF2B5EF4-FFF2-40B4-BE49-F238E27FC236}">
                  <a16:creationId xmlns:a16="http://schemas.microsoft.com/office/drawing/2014/main" id="{294AEE3A-9D87-5A45-DDFA-3DEAB4D1A31B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20" name="Google Shape;132;p2">
            <a:extLst>
              <a:ext uri="{FF2B5EF4-FFF2-40B4-BE49-F238E27FC236}">
                <a16:creationId xmlns:a16="http://schemas.microsoft.com/office/drawing/2014/main" id="{D7A198EC-DDAC-3517-07D0-1D50C0D01EBE}"/>
              </a:ext>
            </a:extLst>
          </p:cNvPr>
          <p:cNvGrpSpPr/>
          <p:nvPr userDrawn="1"/>
        </p:nvGrpSpPr>
        <p:grpSpPr>
          <a:xfrm>
            <a:off x="17293116" y="605170"/>
            <a:ext cx="397367" cy="147050"/>
            <a:chOff x="0" y="-38100"/>
            <a:chExt cx="128243" cy="47458"/>
          </a:xfrm>
        </p:grpSpPr>
        <p:sp>
          <p:nvSpPr>
            <p:cNvPr id="21" name="Google Shape;133;p2">
              <a:extLst>
                <a:ext uri="{FF2B5EF4-FFF2-40B4-BE49-F238E27FC236}">
                  <a16:creationId xmlns:a16="http://schemas.microsoft.com/office/drawing/2014/main" id="{136CBB22-F54E-5A03-E503-656EE6ABBCC1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22" name="Google Shape;134;p2">
              <a:extLst>
                <a:ext uri="{FF2B5EF4-FFF2-40B4-BE49-F238E27FC236}">
                  <a16:creationId xmlns:a16="http://schemas.microsoft.com/office/drawing/2014/main" id="{03D41A36-9725-7528-2473-E31BF3D1CFFA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23" name="Google Shape;147;p2">
            <a:extLst>
              <a:ext uri="{FF2B5EF4-FFF2-40B4-BE49-F238E27FC236}">
                <a16:creationId xmlns:a16="http://schemas.microsoft.com/office/drawing/2014/main" id="{E42A2C8E-B33B-702F-E8D6-D77F647A571E}"/>
              </a:ext>
            </a:extLst>
          </p:cNvPr>
          <p:cNvSpPr txBox="1"/>
          <p:nvPr userDrawn="1"/>
        </p:nvSpPr>
        <p:spPr>
          <a:xfrm>
            <a:off x="15833268" y="508149"/>
            <a:ext cx="9784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i="0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결론</a:t>
            </a:r>
            <a:endParaRPr sz="1600"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4" name="Google Shape;148;p2">
            <a:extLst>
              <a:ext uri="{FF2B5EF4-FFF2-40B4-BE49-F238E27FC236}">
                <a16:creationId xmlns:a16="http://schemas.microsoft.com/office/drawing/2014/main" id="{9A8C9612-B67D-D65C-5B3D-B84CDE29A50B}"/>
              </a:ext>
            </a:extLst>
          </p:cNvPr>
          <p:cNvSpPr txBox="1"/>
          <p:nvPr userDrawn="1"/>
        </p:nvSpPr>
        <p:spPr>
          <a:xfrm>
            <a:off x="14528478" y="508149"/>
            <a:ext cx="106049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i="0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</a:t>
            </a:r>
            <a:endParaRPr sz="1600"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5" name="Google Shape;149;p2">
            <a:extLst>
              <a:ext uri="{FF2B5EF4-FFF2-40B4-BE49-F238E27FC236}">
                <a16:creationId xmlns:a16="http://schemas.microsoft.com/office/drawing/2014/main" id="{0659574B-FC57-A7B1-6535-D644419B8267}"/>
              </a:ext>
            </a:extLst>
          </p:cNvPr>
          <p:cNvSpPr txBox="1"/>
          <p:nvPr userDrawn="1"/>
        </p:nvSpPr>
        <p:spPr>
          <a:xfrm>
            <a:off x="13261863" y="508149"/>
            <a:ext cx="73545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i="0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</a:t>
            </a:r>
            <a:endParaRPr sz="1600"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6" name="Google Shape;150;p2">
            <a:extLst>
              <a:ext uri="{FF2B5EF4-FFF2-40B4-BE49-F238E27FC236}">
                <a16:creationId xmlns:a16="http://schemas.microsoft.com/office/drawing/2014/main" id="{158AE39E-F644-6D3C-551A-EAD1E7AE5B21}"/>
              </a:ext>
            </a:extLst>
          </p:cNvPr>
          <p:cNvSpPr txBox="1"/>
          <p:nvPr userDrawn="1"/>
        </p:nvSpPr>
        <p:spPr>
          <a:xfrm>
            <a:off x="11898530" y="508149"/>
            <a:ext cx="8097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i="0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</a:t>
            </a:r>
            <a:endParaRPr sz="1600"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1334363-6DE8-C687-12A9-A60F15439E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382" y="375987"/>
            <a:ext cx="438150" cy="5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5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  <p15:guide id="3" orient="horz" pos="1720" userDrawn="1">
          <p15:clr>
            <a:srgbClr val="FBAE40"/>
          </p15:clr>
        </p15:guide>
        <p15:guide id="4" pos="10863" userDrawn="1">
          <p15:clr>
            <a:srgbClr val="FBAE40"/>
          </p15:clr>
        </p15:guide>
        <p15:guide id="5" pos="634" userDrawn="1">
          <p15:clr>
            <a:srgbClr val="FBAE40"/>
          </p15:clr>
        </p15:guide>
        <p15:guide id="6" orient="horz" pos="6166" userDrawn="1">
          <p15:clr>
            <a:srgbClr val="FBAE40"/>
          </p15:clr>
        </p15:guide>
        <p15:guide id="7" orient="horz" pos="65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8232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0A2C1-373C-FFF5-DF5C-54F73CA3D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555" y="8132346"/>
            <a:ext cx="907228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약 3000억원</a:t>
            </a:r>
            <a:r>
              <a:rPr lang="ko-KR" altLang="en-US" sz="300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300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				</a:t>
            </a:r>
            <a:r>
              <a:rPr kumimoji="0" lang="ko-KR" altLang="ko-KR" sz="3000" b="0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연간 3200억원 수익</a:t>
            </a:r>
            <a:endParaRPr kumimoji="0" lang="ko-KR" altLang="ko-KR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평면 디자인 일러스트 컨테이너 선박">
            <a:extLst>
              <a:ext uri="{FF2B5EF4-FFF2-40B4-BE49-F238E27FC236}">
                <a16:creationId xmlns:a16="http://schemas.microsoft.com/office/drawing/2014/main" id="{4073B9A6-5F61-AE18-19E3-82B4B1CD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582" y="1470532"/>
            <a:ext cx="9784229" cy="651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0;p10">
            <a:extLst>
              <a:ext uri="{FF2B5EF4-FFF2-40B4-BE49-F238E27FC236}">
                <a16:creationId xmlns:a16="http://schemas.microsoft.com/office/drawing/2014/main" id="{7CE50D59-8F42-8B6E-790E-79B84C2A7A10}"/>
              </a:ext>
            </a:extLst>
          </p:cNvPr>
          <p:cNvSpPr/>
          <p:nvPr/>
        </p:nvSpPr>
        <p:spPr>
          <a:xfrm>
            <a:off x="1449114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5" name="Google Shape;661;p10">
            <a:extLst>
              <a:ext uri="{FF2B5EF4-FFF2-40B4-BE49-F238E27FC236}">
                <a16:creationId xmlns:a16="http://schemas.microsoft.com/office/drawing/2014/main" id="{6BEDE08E-A32E-52F7-7C22-73696099DA2B}"/>
              </a:ext>
            </a:extLst>
          </p:cNvPr>
          <p:cNvGrpSpPr/>
          <p:nvPr/>
        </p:nvGrpSpPr>
        <p:grpSpPr>
          <a:xfrm>
            <a:off x="1410448" y="6368821"/>
            <a:ext cx="1634041" cy="1634041"/>
            <a:chOff x="0" y="0"/>
            <a:chExt cx="812800" cy="812800"/>
          </a:xfrm>
        </p:grpSpPr>
        <p:sp>
          <p:nvSpPr>
            <p:cNvPr id="6" name="Google Shape;662;p10">
              <a:extLst>
                <a:ext uri="{FF2B5EF4-FFF2-40B4-BE49-F238E27FC236}">
                  <a16:creationId xmlns:a16="http://schemas.microsoft.com/office/drawing/2014/main" id="{A354D882-3DEF-4B7C-480D-FD43F3A4EA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7" name="Google Shape;663;p10">
              <a:extLst>
                <a:ext uri="{FF2B5EF4-FFF2-40B4-BE49-F238E27FC236}">
                  <a16:creationId xmlns:a16="http://schemas.microsoft.com/office/drawing/2014/main" id="{E0C01289-F1AF-44F6-02E9-406D842089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8" name="Google Shape;664;p10">
            <a:extLst>
              <a:ext uri="{FF2B5EF4-FFF2-40B4-BE49-F238E27FC236}">
                <a16:creationId xmlns:a16="http://schemas.microsoft.com/office/drawing/2014/main" id="{77454A39-7436-6B73-B8E8-88D02A147B22}"/>
              </a:ext>
            </a:extLst>
          </p:cNvPr>
          <p:cNvSpPr/>
          <p:nvPr/>
        </p:nvSpPr>
        <p:spPr>
          <a:xfrm flipH="1">
            <a:off x="2059083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336770" y="0"/>
                </a:moveTo>
                <a:lnTo>
                  <a:pt x="0" y="0"/>
                </a:lnTo>
                <a:lnTo>
                  <a:pt x="0" y="503483"/>
                </a:lnTo>
                <a:lnTo>
                  <a:pt x="336770" y="503483"/>
                </a:lnTo>
                <a:lnTo>
                  <a:pt x="33677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" name="Google Shape;665;p10">
            <a:extLst>
              <a:ext uri="{FF2B5EF4-FFF2-40B4-BE49-F238E27FC236}">
                <a16:creationId xmlns:a16="http://schemas.microsoft.com/office/drawing/2014/main" id="{EE7B7575-3BE4-5236-BD6B-2303C2CDC7EE}"/>
              </a:ext>
            </a:extLst>
          </p:cNvPr>
          <p:cNvSpPr/>
          <p:nvPr/>
        </p:nvSpPr>
        <p:spPr>
          <a:xfrm>
            <a:off x="15164756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0" name="Google Shape;666;p10">
            <a:extLst>
              <a:ext uri="{FF2B5EF4-FFF2-40B4-BE49-F238E27FC236}">
                <a16:creationId xmlns:a16="http://schemas.microsoft.com/office/drawing/2014/main" id="{3516A8C6-3B2C-94AB-A40D-D063FB0C66E8}"/>
              </a:ext>
            </a:extLst>
          </p:cNvPr>
          <p:cNvGrpSpPr/>
          <p:nvPr/>
        </p:nvGrpSpPr>
        <p:grpSpPr>
          <a:xfrm>
            <a:off x="15126089" y="6368821"/>
            <a:ext cx="1634041" cy="1634041"/>
            <a:chOff x="0" y="0"/>
            <a:chExt cx="812800" cy="812800"/>
          </a:xfrm>
        </p:grpSpPr>
        <p:sp>
          <p:nvSpPr>
            <p:cNvPr id="11" name="Google Shape;667;p10">
              <a:extLst>
                <a:ext uri="{FF2B5EF4-FFF2-40B4-BE49-F238E27FC236}">
                  <a16:creationId xmlns:a16="http://schemas.microsoft.com/office/drawing/2014/main" id="{16713119-718A-8B71-029D-909AEE78FE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2" name="Google Shape;668;p10">
              <a:extLst>
                <a:ext uri="{FF2B5EF4-FFF2-40B4-BE49-F238E27FC236}">
                  <a16:creationId xmlns:a16="http://schemas.microsoft.com/office/drawing/2014/main" id="{F7C812C0-404F-3F50-0758-2E4F3E32613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3" name="Google Shape;669;p10">
            <a:extLst>
              <a:ext uri="{FF2B5EF4-FFF2-40B4-BE49-F238E27FC236}">
                <a16:creationId xmlns:a16="http://schemas.microsoft.com/office/drawing/2014/main" id="{3D37DEDA-5471-E1F1-8DE6-9368993A5EC2}"/>
              </a:ext>
            </a:extLst>
          </p:cNvPr>
          <p:cNvSpPr/>
          <p:nvPr/>
        </p:nvSpPr>
        <p:spPr>
          <a:xfrm>
            <a:off x="15774724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0" y="0"/>
                </a:moveTo>
                <a:lnTo>
                  <a:pt x="336771" y="0"/>
                </a:lnTo>
                <a:lnTo>
                  <a:pt x="336771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71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AF02C3A-8A91-C809-2BFC-5CAE6CC4F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85" y="1387646"/>
            <a:ext cx="11973171" cy="467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DC7BC79C-C383-A1CF-C8B2-906207E3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067445"/>
            <a:ext cx="9099610" cy="380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4;p1">
            <a:extLst>
              <a:ext uri="{FF2B5EF4-FFF2-40B4-BE49-F238E27FC236}">
                <a16:creationId xmlns:a16="http://schemas.microsoft.com/office/drawing/2014/main" id="{BB1F40FC-7A8F-C7B5-497D-DA2FB3393996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0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6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61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97687-8788-E9ED-7E65-BE818D88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kumimoji="1" lang="ko-KR" altLang="en-US">
                <a:solidFill>
                  <a:srgbClr val="3A6AD6"/>
                </a:solidFill>
              </a:rPr>
              <a:t>왜 </a:t>
            </a:r>
            <a:r>
              <a:rPr kumimoji="1" lang="en-US" altLang="ko-KR">
                <a:solidFill>
                  <a:srgbClr val="3A6AD6"/>
                </a:solidFill>
              </a:rPr>
              <a:t>LLM</a:t>
            </a:r>
            <a:r>
              <a:rPr kumimoji="1" lang="ko-KR" altLang="en-US">
                <a:solidFill>
                  <a:srgbClr val="3A6AD6"/>
                </a:solidFill>
              </a:rPr>
              <a:t>을 사용해야 할까</a:t>
            </a:r>
            <a:r>
              <a:rPr kumimoji="1" lang="en-US" altLang="ko-KR">
                <a:solidFill>
                  <a:srgbClr val="3A6AD6"/>
                </a:solidFill>
              </a:rPr>
              <a:t>?</a:t>
            </a:r>
            <a:endParaRPr kumimoji="1" lang="ko-KR" altLang="en-US">
              <a:solidFill>
                <a:srgbClr val="3A6AD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C7D92-92E0-EA48-545B-58441F7F2F68}"/>
              </a:ext>
            </a:extLst>
          </p:cNvPr>
          <p:cNvSpPr txBox="1"/>
          <p:nvPr/>
        </p:nvSpPr>
        <p:spPr>
          <a:xfrm>
            <a:off x="1556984" y="2301123"/>
            <a:ext cx="14665569" cy="7142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lnSpc>
                <a:spcPct val="150000"/>
              </a:lnSpc>
              <a:spcBef>
                <a:spcPts val="1000"/>
              </a:spcBef>
            </a:pPr>
            <a:r>
              <a:rPr lang="en-US" altLang="ko-KR" sz="35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1)</a:t>
            </a:r>
            <a:r>
              <a:rPr lang="ko-KR" altLang="en-US" sz="35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규정에 대한 확인을 화주와 선사 간 소통의 제약</a:t>
            </a:r>
            <a:br>
              <a:rPr lang="ko-KR" altLang="en-US" sz="35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sz="35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2)</a:t>
            </a:r>
            <a:r>
              <a:rPr lang="ko-KR" altLang="en-US" sz="35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35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선사와 화주 등 규정 정보 접근 어려움</a:t>
            </a:r>
            <a:br>
              <a:rPr lang="ko-KR" altLang="en-US" sz="35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sz="35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3)</a:t>
            </a:r>
            <a:r>
              <a:rPr lang="ko-KR" altLang="en-US" sz="35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35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</a:t>
            </a:r>
            <a:r>
              <a:rPr lang="ko-KR" altLang="en-US" sz="35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년마다 바뀌는 규정의 변동성</a:t>
            </a:r>
            <a:br>
              <a:rPr lang="ko-KR" altLang="en-US" sz="35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endParaRPr lang="en-US" altLang="ko-KR" sz="35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ctr" rtl="0" fontAlgn="base">
              <a:lnSpc>
                <a:spcPct val="150000"/>
              </a:lnSpc>
              <a:spcBef>
                <a:spcPts val="1000"/>
              </a:spcBef>
            </a:pPr>
            <a:r>
              <a:rPr lang="ko-KR" altLang="en-US" sz="33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해상위험물에 대한 정보를 쉽게 얻을 수 있는 </a:t>
            </a:r>
            <a:r>
              <a:rPr lang="en-US" altLang="ko-KR" sz="33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LLM</a:t>
            </a:r>
            <a:r>
              <a:rPr lang="ko-KR" altLang="en-US" sz="33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 필수적</a:t>
            </a:r>
          </a:p>
          <a:p>
            <a:pPr algn="ctr" rtl="0">
              <a:lnSpc>
                <a:spcPct val="200000"/>
              </a:lnSpc>
              <a:spcBef>
                <a:spcPts val="1000"/>
              </a:spcBef>
            </a:pPr>
            <a:r>
              <a:rPr lang="ko-KR" altLang="en-US" sz="4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기대사항</a:t>
            </a:r>
            <a:endParaRPr lang="ko-KR" altLang="en-US" sz="4000" b="1">
              <a:solidFill>
                <a:srgbClr val="3A6AD6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ctr" rtl="0" fontAlgn="base">
              <a:lnSpc>
                <a:spcPct val="150000"/>
              </a:lnSpc>
            </a:pPr>
            <a:r>
              <a:rPr lang="ko-KR" altLang="en-US" sz="35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의사소통 및 행정 처리 단계 최적화를</a:t>
            </a:r>
            <a:br>
              <a:rPr lang="ko-KR" altLang="en-US" sz="35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35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통한 해상위험물 관리 효율 개선</a:t>
            </a:r>
          </a:p>
        </p:txBody>
      </p:sp>
      <p:sp>
        <p:nvSpPr>
          <p:cNvPr id="12" name="Google Shape;124;p1">
            <a:extLst>
              <a:ext uri="{FF2B5EF4-FFF2-40B4-BE49-F238E27FC236}">
                <a16:creationId xmlns:a16="http://schemas.microsoft.com/office/drawing/2014/main" id="{6FB8D715-216E-CC57-B019-3B9AEFC1639B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0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7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56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6D22B-A33E-85E5-FED4-1D18EC5A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kumimoji="1" lang="ko-KR" altLang="en-US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33CCFF-5A97-6102-2FCD-13811778EF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384721"/>
          </a:xfrm>
        </p:spPr>
        <p:txBody>
          <a:bodyPr/>
          <a:lstStyle/>
          <a:p>
            <a:pPr marL="25400" indent="0" algn="ctr">
              <a:buNone/>
            </a:pPr>
            <a:r>
              <a:rPr kumimoji="1" lang="ko-KR" altLang="en-US" sz="2000"/>
              <a:t>메인 목적</a:t>
            </a:r>
            <a:r>
              <a:rPr kumimoji="1" lang="en-US" altLang="ko-KR" sz="2000"/>
              <a:t>:</a:t>
            </a:r>
            <a:r>
              <a:rPr kumimoji="1" lang="ko-KR" altLang="en-US" sz="2000"/>
              <a:t> 격리 질문에 대해 </a:t>
            </a:r>
            <a:r>
              <a:rPr kumimoji="1" lang="en-US" altLang="ko-KR" sz="2000"/>
              <a:t>Agent </a:t>
            </a:r>
            <a:r>
              <a:rPr kumimoji="1" lang="ko-KR" altLang="en-US" sz="2000"/>
              <a:t>적용 시 성능이 개선되었으면 좋겠다</a:t>
            </a:r>
          </a:p>
        </p:txBody>
      </p:sp>
      <p:pic>
        <p:nvPicPr>
          <p:cNvPr id="13322" name="Picture 10">
            <a:extLst>
              <a:ext uri="{FF2B5EF4-FFF2-40B4-BE49-F238E27FC236}">
                <a16:creationId xmlns:a16="http://schemas.microsoft.com/office/drawing/2014/main" id="{8F161562-8BB4-C115-847E-1F04775C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94" y="3731323"/>
            <a:ext cx="2857012" cy="28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7FD0278F-9827-8656-C844-B3258B0D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17" y="3946605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043C4ACD-B750-C8D5-2AA3-FF44AC05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44" y="3254626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344BAE05-FD1F-226C-A3FA-86B8C39E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542" y="3815999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3B9A1533-C1C3-5262-81E4-6C39123B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507" y="3816000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2E73F-2971-61CD-3559-5A44C03F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573" y="3989425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62B6E3AD-0A71-B163-5FA8-6ACFB54FD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122" y="4989094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0D12051-D985-5531-8D8B-7A2FDD2AF602}"/>
              </a:ext>
            </a:extLst>
          </p:cNvPr>
          <p:cNvSpPr txBox="1">
            <a:spLocks/>
          </p:cNvSpPr>
          <p:nvPr/>
        </p:nvSpPr>
        <p:spPr>
          <a:xfrm>
            <a:off x="926971" y="7131374"/>
            <a:ext cx="404185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4000"/>
              <a:t>평가 데이터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04B7033-806D-A952-6B17-DF1DEEC39B91}"/>
              </a:ext>
            </a:extLst>
          </p:cNvPr>
          <p:cNvSpPr txBox="1">
            <a:spLocks/>
          </p:cNvSpPr>
          <p:nvPr/>
        </p:nvSpPr>
        <p:spPr>
          <a:xfrm>
            <a:off x="6989673" y="7131373"/>
            <a:ext cx="4041858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4000"/>
              <a:t>Agent</a:t>
            </a:r>
            <a:r>
              <a:rPr kumimoji="1" lang="ko-KR" altLang="en-US" sz="4000"/>
              <a:t>로 구성된</a:t>
            </a:r>
            <a:r>
              <a:rPr kumimoji="1" lang="en-US" altLang="ko-KR" sz="4000"/>
              <a:t> LLM </a:t>
            </a:r>
            <a:r>
              <a:rPr kumimoji="1" lang="ko-KR" altLang="en-US" sz="4000" err="1"/>
              <a:t>챗봇</a:t>
            </a:r>
            <a:endParaRPr kumimoji="1" lang="ko-KR" altLang="en-US" sz="400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DFA37C60-2E86-B7A6-B904-4262F9E12017}"/>
              </a:ext>
            </a:extLst>
          </p:cNvPr>
          <p:cNvSpPr txBox="1">
            <a:spLocks/>
          </p:cNvSpPr>
          <p:nvPr/>
        </p:nvSpPr>
        <p:spPr>
          <a:xfrm>
            <a:off x="12686208" y="7142156"/>
            <a:ext cx="404185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4000"/>
              <a:t>실험 </a:t>
            </a:r>
            <a:r>
              <a:rPr kumimoji="1" lang="en-US" altLang="ko-KR" sz="4000"/>
              <a:t>&amp;</a:t>
            </a:r>
            <a:r>
              <a:rPr kumimoji="1" lang="ko-KR" altLang="en-US" sz="4000"/>
              <a:t> 점수</a:t>
            </a:r>
          </a:p>
        </p:txBody>
      </p:sp>
      <p:sp>
        <p:nvSpPr>
          <p:cNvPr id="20" name="Google Shape;124;p1">
            <a:extLst>
              <a:ext uri="{FF2B5EF4-FFF2-40B4-BE49-F238E27FC236}">
                <a16:creationId xmlns:a16="http://schemas.microsoft.com/office/drawing/2014/main" id="{084C4359-A68B-DB40-FD3D-84876603F2FB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0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8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25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3A145-87FE-D329-E1E6-E1F6D20C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kumimoji="1" lang="ko-KR" altLang="en-US"/>
              <a:t>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1FA7B-45E0-3A20-F6A0-99885BCB63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2087751"/>
          </a:xfrm>
        </p:spPr>
        <p:txBody>
          <a:bodyPr/>
          <a:lstStyle/>
          <a:p>
            <a:pPr marL="25400" indent="0" algn="ctr" rtl="0" fontAlgn="base">
              <a:spcBef>
                <a:spcPts val="1000"/>
              </a:spcBef>
              <a:buNone/>
            </a:pPr>
            <a:r>
              <a:rPr lang="ko-KR" altLang="en-US" sz="2800" u="none" strike="noStrike">
                <a:solidFill>
                  <a:srgbClr val="000000"/>
                </a:solidFill>
                <a:effectLst/>
              </a:rPr>
              <a:t>결과 </a:t>
            </a:r>
            <a:r>
              <a:rPr lang="en-US" altLang="ko-KR" sz="2800" u="none" strike="noStrike">
                <a:solidFill>
                  <a:srgbClr val="000000"/>
                </a:solidFill>
                <a:effectLst/>
              </a:rPr>
              <a:t>: Agent</a:t>
            </a:r>
            <a:r>
              <a:rPr lang="ko-KR" altLang="en-US" sz="2800" u="none" strike="noStrike" err="1">
                <a:solidFill>
                  <a:srgbClr val="000000"/>
                </a:solidFill>
                <a:effectLst/>
              </a:rPr>
              <a:t>를</a:t>
            </a:r>
            <a:r>
              <a:rPr lang="ko-KR" altLang="en-US" sz="2800" u="none" strike="noStrike">
                <a:solidFill>
                  <a:srgbClr val="000000"/>
                </a:solidFill>
                <a:effectLst/>
              </a:rPr>
              <a:t> 사용한 모델의</a:t>
            </a:r>
          </a:p>
          <a:p>
            <a:pPr marL="742950" lvl="1" indent="-285750" algn="ctr" rtl="0" fontAlgn="base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 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정확도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96% 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달성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기존대비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4% -&gt; 96%, </a:t>
            </a:r>
            <a:r>
              <a:rPr lang="en-US" altLang="ko-KR" sz="2400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12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배 개선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ko-KR" altLang="en-US" sz="24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742950" lvl="1" indent="-285750" algn="ctr" rtl="0" fontAlgn="base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 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충실도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21% 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달성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기존대비 </a:t>
            </a:r>
            <a:r>
              <a:rPr lang="en-US" altLang="ko-KR" sz="2400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% -&gt; 21%, 21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배 개선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ko-KR" altLang="en-US" sz="24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ctr"/>
            <a:endParaRPr kumimoji="1" lang="ko-KR" altLang="en-US"/>
          </a:p>
        </p:txBody>
      </p:sp>
      <p:graphicFrame>
        <p:nvGraphicFramePr>
          <p:cNvPr id="14" name="내용 개체 틀 13">
            <a:extLst>
              <a:ext uri="{FF2B5EF4-FFF2-40B4-BE49-F238E27FC236}">
                <a16:creationId xmlns:a16="http://schemas.microsoft.com/office/drawing/2014/main" id="{FB2528F8-5BE2-EF57-51F1-E41E10FA2226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61887306"/>
              </p:ext>
            </p:extLst>
          </p:nvPr>
        </p:nvGraphicFramePr>
        <p:xfrm>
          <a:off x="1199358" y="5620823"/>
          <a:ext cx="7264488" cy="1360348"/>
        </p:xfrm>
        <a:graphic>
          <a:graphicData uri="http://schemas.openxmlformats.org/drawingml/2006/table">
            <a:tbl>
              <a:tblPr/>
              <a:tblGrid>
                <a:gridCol w="2421496">
                  <a:extLst>
                    <a:ext uri="{9D8B030D-6E8A-4147-A177-3AD203B41FA5}">
                      <a16:colId xmlns:a16="http://schemas.microsoft.com/office/drawing/2014/main" val="1894676281"/>
                    </a:ext>
                  </a:extLst>
                </a:gridCol>
                <a:gridCol w="2421496">
                  <a:extLst>
                    <a:ext uri="{9D8B030D-6E8A-4147-A177-3AD203B41FA5}">
                      <a16:colId xmlns:a16="http://schemas.microsoft.com/office/drawing/2014/main" val="2956633937"/>
                    </a:ext>
                  </a:extLst>
                </a:gridCol>
                <a:gridCol w="2421496">
                  <a:extLst>
                    <a:ext uri="{9D8B030D-6E8A-4147-A177-3AD203B41FA5}">
                      <a16:colId xmlns:a16="http://schemas.microsoft.com/office/drawing/2014/main" val="770901423"/>
                    </a:ext>
                  </a:extLst>
                </a:gridCol>
              </a:tblGrid>
              <a:tr h="6330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35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Logic</a:t>
                      </a:r>
                      <a:endParaRPr lang="en-US" sz="35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466" marR="38466" marT="19233" marB="19233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35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RAG only</a:t>
                      </a:r>
                      <a:endParaRPr lang="en-US" sz="35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466" marR="38466" marT="19233" marB="19233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35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Agent</a:t>
                      </a:r>
                      <a:endParaRPr lang="en-US" sz="35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466" marR="38466" marT="19233" marB="19233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147859"/>
                  </a:ext>
                </a:extLst>
              </a:tr>
              <a:tr h="72732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35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Accuracy</a:t>
                      </a:r>
                      <a:endParaRPr lang="en-US" sz="35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466" marR="38466" marT="19233" marB="19233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35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8%</a:t>
                      </a:r>
                      <a:endParaRPr lang="ko-KR" altLang="en-US" sz="35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466" marR="38466" marT="19233" marB="19233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35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96%</a:t>
                      </a:r>
                      <a:endParaRPr lang="ko-KR" altLang="en-US" sz="35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466" marR="38466" marT="19233" marB="19233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342204"/>
                  </a:ext>
                </a:extLst>
              </a:tr>
            </a:tbl>
          </a:graphicData>
        </a:graphic>
      </p:graphicFrame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59CBB39-EEEF-874C-070F-C4F0596AAC72}"/>
              </a:ext>
            </a:extLst>
          </p:cNvPr>
          <p:cNvSpPr txBox="1">
            <a:spLocks/>
          </p:cNvSpPr>
          <p:nvPr/>
        </p:nvSpPr>
        <p:spPr>
          <a:xfrm>
            <a:off x="3051519" y="4508675"/>
            <a:ext cx="3560165" cy="743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 fontAlgn="base">
              <a:spcBef>
                <a:spcPts val="1000"/>
              </a:spcBef>
              <a:buFont typeface="Arial"/>
              <a:buNone/>
            </a:pPr>
            <a:r>
              <a:rPr lang="en-US" altLang="ko-KR" sz="4000">
                <a:solidFill>
                  <a:srgbClr val="000000"/>
                </a:solidFill>
              </a:rPr>
              <a:t>Logic Score</a:t>
            </a:r>
            <a:endParaRPr kumimoji="1" lang="ko-KR" altLang="en-US" sz="4000"/>
          </a:p>
        </p:txBody>
      </p:sp>
      <p:pic>
        <p:nvPicPr>
          <p:cNvPr id="14341" name="Picture 5">
            <a:extLst>
              <a:ext uri="{FF2B5EF4-FFF2-40B4-BE49-F238E27FC236}">
                <a16:creationId xmlns:a16="http://schemas.microsoft.com/office/drawing/2014/main" id="{40E4280B-2015-B79B-FB4D-FE7E79FF2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996" y="4438650"/>
            <a:ext cx="887635" cy="8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2BC8ECF-2B1A-5C46-BCB4-79FF9ED32B16}"/>
              </a:ext>
            </a:extLst>
          </p:cNvPr>
          <p:cNvSpPr txBox="1">
            <a:spLocks/>
          </p:cNvSpPr>
          <p:nvPr/>
        </p:nvSpPr>
        <p:spPr>
          <a:xfrm>
            <a:off x="11066619" y="4508675"/>
            <a:ext cx="3560165" cy="743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 fontAlgn="base">
              <a:spcBef>
                <a:spcPts val="1000"/>
              </a:spcBef>
              <a:buFont typeface="Arial"/>
              <a:buNone/>
            </a:pPr>
            <a:r>
              <a:rPr lang="en-US" altLang="ko-KR" sz="4000">
                <a:solidFill>
                  <a:srgbClr val="000000"/>
                </a:solidFill>
              </a:rPr>
              <a:t>Context Score</a:t>
            </a:r>
            <a:endParaRPr kumimoji="1" lang="ko-KR" altLang="en-US" sz="400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446F917-4DA0-8B1D-BEFB-D75ACD63811B}"/>
              </a:ext>
            </a:extLst>
          </p:cNvPr>
          <p:cNvSpPr txBox="1">
            <a:spLocks/>
          </p:cNvSpPr>
          <p:nvPr/>
        </p:nvSpPr>
        <p:spPr>
          <a:xfrm>
            <a:off x="1199358" y="7255514"/>
            <a:ext cx="420654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r>
              <a:rPr lang="ko-KR" altLang="en-US" sz="2500" u="none" strike="noStrike">
                <a:solidFill>
                  <a:srgbClr val="000000"/>
                </a:solidFill>
                <a:effectLst/>
              </a:rPr>
              <a:t>사용한 데이터</a:t>
            </a:r>
            <a:r>
              <a:rPr lang="en-US" altLang="ko-KR" sz="2500"/>
              <a:t> </a:t>
            </a:r>
            <a:r>
              <a:rPr lang="ko-KR" altLang="en-US" sz="2500" u="none" strike="noStrike">
                <a:solidFill>
                  <a:srgbClr val="000000"/>
                </a:solidFill>
                <a:effectLst/>
              </a:rPr>
              <a:t>개수 </a:t>
            </a:r>
            <a:r>
              <a:rPr lang="en-US" altLang="ko-KR" sz="2500" u="none" strike="noStrike">
                <a:solidFill>
                  <a:srgbClr val="000000"/>
                </a:solidFill>
                <a:effectLst/>
              </a:rPr>
              <a:t>: 160</a:t>
            </a:r>
            <a:r>
              <a:rPr lang="ko-KR" altLang="en-US" sz="2500" u="none" strike="noStrike">
                <a:solidFill>
                  <a:srgbClr val="000000"/>
                </a:solidFill>
                <a:effectLst/>
              </a:rPr>
              <a:t>개</a:t>
            </a:r>
            <a:endParaRPr lang="ko-KR" altLang="en-US" sz="2500">
              <a:effectLst/>
            </a:endParaRPr>
          </a:p>
          <a:p>
            <a:pPr rtl="0"/>
            <a:r>
              <a:rPr lang="en-US" altLang="ko-KR" sz="2500" u="none" strike="noStrike">
                <a:solidFill>
                  <a:srgbClr val="000000"/>
                </a:solidFill>
                <a:effectLst/>
              </a:rPr>
              <a:t>Logic 60</a:t>
            </a:r>
            <a:endParaRPr lang="en-US" altLang="ko-KR" sz="2500">
              <a:effectLst/>
            </a:endParaRPr>
          </a:p>
          <a:p>
            <a:pPr rtl="0"/>
            <a:r>
              <a:rPr lang="en-US" altLang="ko-KR" sz="2500" u="none" strike="noStrike">
                <a:solidFill>
                  <a:srgbClr val="000000"/>
                </a:solidFill>
                <a:effectLst/>
              </a:rPr>
              <a:t>Context 100</a:t>
            </a:r>
            <a:endParaRPr kumimoji="1" lang="ko-KR" altLang="en-US" sz="250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A3300EF-AE14-5333-8B40-9C460862E777}"/>
              </a:ext>
            </a:extLst>
          </p:cNvPr>
          <p:cNvSpPr txBox="1">
            <a:spLocks/>
          </p:cNvSpPr>
          <p:nvPr/>
        </p:nvSpPr>
        <p:spPr>
          <a:xfrm>
            <a:off x="4270262" y="8100356"/>
            <a:ext cx="46828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r>
              <a:rPr kumimoji="1" lang="ko-KR" altLang="en-US" sz="2500">
                <a:solidFill>
                  <a:srgbClr val="000000"/>
                </a:solidFill>
              </a:rPr>
              <a:t>사용된 모델</a:t>
            </a:r>
            <a:r>
              <a:rPr kumimoji="1" lang="en-US" altLang="ko-KR" sz="2500">
                <a:solidFill>
                  <a:srgbClr val="000000"/>
                </a:solidFill>
              </a:rPr>
              <a:t>: GPT-4o-mini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123D088C-66E8-1D60-50A0-4EE5C756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096" y="4472327"/>
            <a:ext cx="887635" cy="8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1E0EED6-F78A-E337-860B-4853491F2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657713"/>
              </p:ext>
            </p:extLst>
          </p:nvPr>
        </p:nvGraphicFramePr>
        <p:xfrm>
          <a:off x="9821046" y="5586181"/>
          <a:ext cx="7264488" cy="2647950"/>
        </p:xfrm>
        <a:graphic>
          <a:graphicData uri="http://schemas.openxmlformats.org/drawingml/2006/table">
            <a:tbl>
              <a:tblPr/>
              <a:tblGrid>
                <a:gridCol w="2448920">
                  <a:extLst>
                    <a:ext uri="{9D8B030D-6E8A-4147-A177-3AD203B41FA5}">
                      <a16:colId xmlns:a16="http://schemas.microsoft.com/office/drawing/2014/main" val="2344038364"/>
                    </a:ext>
                  </a:extLst>
                </a:gridCol>
                <a:gridCol w="2407784">
                  <a:extLst>
                    <a:ext uri="{9D8B030D-6E8A-4147-A177-3AD203B41FA5}">
                      <a16:colId xmlns:a16="http://schemas.microsoft.com/office/drawing/2014/main" val="1402311704"/>
                    </a:ext>
                  </a:extLst>
                </a:gridCol>
                <a:gridCol w="2407784">
                  <a:extLst>
                    <a:ext uri="{9D8B030D-6E8A-4147-A177-3AD203B41FA5}">
                      <a16:colId xmlns:a16="http://schemas.microsoft.com/office/drawing/2014/main" val="3785901785"/>
                    </a:ext>
                  </a:extLst>
                </a:gridCol>
              </a:tblGrid>
              <a:tr h="50601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32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Context</a:t>
                      </a:r>
                      <a:endParaRPr lang="en-US" sz="32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32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RAG only</a:t>
                      </a:r>
                      <a:endParaRPr lang="en-US" sz="32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32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Prompt</a:t>
                      </a:r>
                      <a:endParaRPr lang="en-US" sz="32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150468"/>
                  </a:ext>
                </a:extLst>
              </a:tr>
              <a:tr h="9353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3200" b="1" i="0" u="none" strike="noStrike" noProof="0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충실도</a:t>
                      </a:r>
                      <a:endParaRPr lang="en-US" b="1" i="0"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(Generation</a:t>
                      </a:r>
                      <a:r>
                        <a:rPr lang="en-US" altLang="ko-KR" sz="2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)</a:t>
                      </a:r>
                      <a:endParaRPr lang="ko-KR" altLang="en-US" sz="2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32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1%</a:t>
                      </a:r>
                      <a:endParaRPr lang="ko-KR" altLang="en-US" sz="32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32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21%</a:t>
                      </a:r>
                      <a:endParaRPr lang="ko-KR" altLang="en-US" sz="32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21292"/>
                  </a:ext>
                </a:extLst>
              </a:tr>
              <a:tr h="9353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500" b="1" i="0" u="none" strike="noStrike" noProof="0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Accuracy</a:t>
                      </a:r>
                      <a:b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(</a:t>
                      </a:r>
                      <a:r>
                        <a:rPr lang="en-US" sz="2800" b="1" i="0" u="none" strike="noStrike" noProof="0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Retrieval</a:t>
                      </a:r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)</a:t>
                      </a:r>
                      <a:endParaRPr lang="en-US" sz="2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32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48%</a:t>
                      </a:r>
                      <a:endParaRPr lang="ko-KR" altLang="en-US" sz="32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32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48%</a:t>
                      </a:r>
                      <a:endParaRPr lang="ko-KR" altLang="en-US" sz="32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880897"/>
                  </a:ext>
                </a:extLst>
              </a:tr>
            </a:tbl>
          </a:graphicData>
        </a:graphic>
      </p:graphicFrame>
      <p:sp>
        <p:nvSpPr>
          <p:cNvPr id="22" name="Rectangle 6">
            <a:extLst>
              <a:ext uri="{FF2B5EF4-FFF2-40B4-BE49-F238E27FC236}">
                <a16:creationId xmlns:a16="http://schemas.microsoft.com/office/drawing/2014/main" id="{EA5C1AA5-8D06-C4EF-5DAA-C56850507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4360" y="5899945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3" name="Google Shape;124;p1">
            <a:extLst>
              <a:ext uri="{FF2B5EF4-FFF2-40B4-BE49-F238E27FC236}">
                <a16:creationId xmlns:a16="http://schemas.microsoft.com/office/drawing/2014/main" id="{80A825CD-CD4F-59C7-9D0E-8AF168CD73D6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0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9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F372578C-8475-DDB2-253C-76E8E8C7714D}"/>
              </a:ext>
            </a:extLst>
          </p:cNvPr>
          <p:cNvSpPr/>
          <p:nvPr/>
        </p:nvSpPr>
        <p:spPr>
          <a:xfrm>
            <a:off x="5723768" y="6346332"/>
            <a:ext cx="571500" cy="500062"/>
          </a:xfrm>
          <a:prstGeom prst="rightArrow">
            <a:avLst/>
          </a:prstGeom>
          <a:solidFill>
            <a:srgbClr val="3A6AD6"/>
          </a:solidFill>
          <a:ln>
            <a:solidFill>
              <a:srgbClr val="3A6A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9BAF33A1-24B5-D73F-BEA9-C944BD5F18D1}"/>
              </a:ext>
            </a:extLst>
          </p:cNvPr>
          <p:cNvSpPr/>
          <p:nvPr/>
        </p:nvSpPr>
        <p:spPr>
          <a:xfrm>
            <a:off x="14341034" y="6209297"/>
            <a:ext cx="571500" cy="500062"/>
          </a:xfrm>
          <a:prstGeom prst="rightArrow">
            <a:avLst/>
          </a:prstGeom>
          <a:solidFill>
            <a:srgbClr val="3A6AD6"/>
          </a:solidFill>
          <a:ln>
            <a:solidFill>
              <a:srgbClr val="3A6A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1172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"/>
          <p:cNvGrpSpPr/>
          <p:nvPr/>
        </p:nvGrpSpPr>
        <p:grpSpPr>
          <a:xfrm>
            <a:off x="17293116" y="519296"/>
            <a:ext cx="397367" cy="147050"/>
            <a:chOff x="0" y="-38100"/>
            <a:chExt cx="128243" cy="47458"/>
          </a:xfrm>
        </p:grpSpPr>
        <p:sp>
          <p:nvSpPr>
            <p:cNvPr id="130" name="Google Shape;130;p2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31" name="Google Shape;131;p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17293116" y="605170"/>
            <a:ext cx="397367" cy="147050"/>
            <a:chOff x="0" y="-38100"/>
            <a:chExt cx="128243" cy="47458"/>
          </a:xfrm>
        </p:grpSpPr>
        <p:sp>
          <p:nvSpPr>
            <p:cNvPr id="133" name="Google Shape;133;p2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cxnSp>
        <p:nvCxnSpPr>
          <p:cNvPr id="136" name="Google Shape;136;p2"/>
          <p:cNvCxnSpPr/>
          <p:nvPr/>
        </p:nvCxnSpPr>
        <p:spPr>
          <a:xfrm rot="10800000" flipH="1">
            <a:off x="8314040" y="2497113"/>
            <a:ext cx="1898560" cy="1304496"/>
          </a:xfrm>
          <a:prstGeom prst="straightConnector1">
            <a:avLst/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2"/>
          <p:cNvCxnSpPr/>
          <p:nvPr/>
        </p:nvCxnSpPr>
        <p:spPr>
          <a:xfrm rot="10800000">
            <a:off x="8316800" y="6477427"/>
            <a:ext cx="1893040" cy="1312494"/>
          </a:xfrm>
          <a:prstGeom prst="straightConnector1">
            <a:avLst/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2"/>
          <p:cNvCxnSpPr/>
          <p:nvPr/>
        </p:nvCxnSpPr>
        <p:spPr>
          <a:xfrm rot="10800000" flipH="1">
            <a:off x="8532606" y="4267293"/>
            <a:ext cx="2635124" cy="563602"/>
          </a:xfrm>
          <a:prstGeom prst="straightConnector1">
            <a:avLst/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2"/>
          <p:cNvCxnSpPr/>
          <p:nvPr/>
        </p:nvCxnSpPr>
        <p:spPr>
          <a:xfrm>
            <a:off x="8530566" y="5475506"/>
            <a:ext cx="2639203" cy="544180"/>
          </a:xfrm>
          <a:prstGeom prst="straightConnector1">
            <a:avLst/>
          </a:prstGeom>
          <a:noFill/>
          <a:ln w="2857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" name="Google Shape;140;p2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1" name="Google Shape;141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42" name="Google Shape;142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43" name="Google Shape;143;p2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 extrusionOk="0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44" name="Google Shape;144;p2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45" name="Google Shape;145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46" name="Google Shape;146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47" name="Google Shape;147;p2"/>
          <p:cNvSpPr txBox="1"/>
          <p:nvPr/>
        </p:nvSpPr>
        <p:spPr>
          <a:xfrm>
            <a:off x="15833268" y="508149"/>
            <a:ext cx="9784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결론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14528478" y="508149"/>
            <a:ext cx="106049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49" name="Google Shape;149;p2"/>
          <p:cNvSpPr txBox="1"/>
          <p:nvPr/>
        </p:nvSpPr>
        <p:spPr>
          <a:xfrm>
            <a:off x="13261863" y="508149"/>
            <a:ext cx="73545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11898530" y="508149"/>
            <a:ext cx="8097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229539" y="4988741"/>
            <a:ext cx="3948900" cy="196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Table of Contents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54" name="Google Shape;154;p2"/>
          <p:cNvGrpSpPr/>
          <p:nvPr/>
        </p:nvGrpSpPr>
        <p:grpSpPr>
          <a:xfrm>
            <a:off x="10647893" y="1669584"/>
            <a:ext cx="6843906" cy="1458763"/>
            <a:chOff x="0" y="-38100"/>
            <a:chExt cx="1013318" cy="298588"/>
          </a:xfrm>
        </p:grpSpPr>
        <p:sp>
          <p:nvSpPr>
            <p:cNvPr id="155" name="Google Shape;155;p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 extrusionOk="0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57" name="Google Shape;157;p2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 extrusionOk="0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58" name="Google Shape;158;p2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159" name="Google Shape;159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60" name="Google Shape;160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61" name="Google Shape;161;p2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162" name="Google Shape;162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64" name="Google Shape;164;p2"/>
          <p:cNvSpPr txBox="1"/>
          <p:nvPr/>
        </p:nvSpPr>
        <p:spPr>
          <a:xfrm>
            <a:off x="12149516" y="2265225"/>
            <a:ext cx="1730008" cy="52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44" b="1" u="none" strike="noStrike" cap="none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 소개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10932277" y="2244238"/>
            <a:ext cx="741000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66" name="Google Shape;166;p2"/>
          <p:cNvGrpSpPr/>
          <p:nvPr/>
        </p:nvGrpSpPr>
        <p:grpSpPr>
          <a:xfrm>
            <a:off x="11604025" y="3437227"/>
            <a:ext cx="5887774" cy="1458763"/>
            <a:chOff x="0" y="-38100"/>
            <a:chExt cx="1013318" cy="298588"/>
          </a:xfrm>
        </p:grpSpPr>
        <p:sp>
          <p:nvSpPr>
            <p:cNvPr id="167" name="Google Shape;167;p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 extrusionOk="0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68" name="Google Shape;168;p2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69" name="Google Shape;169;p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 extrusionOk="0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70" name="Google Shape;170;p2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171" name="Google Shape;171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73" name="Google Shape;173;p2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174" name="Google Shape;174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76" name="Google Shape;176;p2"/>
          <p:cNvSpPr txBox="1"/>
          <p:nvPr/>
        </p:nvSpPr>
        <p:spPr>
          <a:xfrm>
            <a:off x="13105649" y="4032868"/>
            <a:ext cx="3448990" cy="52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44" b="1" u="none" strike="noStrike" cap="none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 소개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11888409" y="4011881"/>
            <a:ext cx="741000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78" name="Google Shape;178;p2"/>
          <p:cNvGrpSpPr/>
          <p:nvPr/>
        </p:nvGrpSpPr>
        <p:grpSpPr>
          <a:xfrm>
            <a:off x="11604025" y="5204870"/>
            <a:ext cx="5887774" cy="1458763"/>
            <a:chOff x="0" y="-38100"/>
            <a:chExt cx="1013318" cy="298588"/>
          </a:xfrm>
        </p:grpSpPr>
        <p:sp>
          <p:nvSpPr>
            <p:cNvPr id="179" name="Google Shape;179;p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 extrusionOk="0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80" name="Google Shape;180;p2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81" name="Google Shape;181;p2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 extrusionOk="0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82" name="Google Shape;182;p2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183" name="Google Shape;183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84" name="Google Shape;184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85" name="Google Shape;185;p2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186" name="Google Shape;186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87" name="Google Shape;187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88" name="Google Shape;188;p2"/>
          <p:cNvSpPr txBox="1"/>
          <p:nvPr/>
        </p:nvSpPr>
        <p:spPr>
          <a:xfrm>
            <a:off x="13105649" y="5800511"/>
            <a:ext cx="3448990" cy="52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44" b="1" u="none" strike="noStrike" cap="none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11888409" y="5779525"/>
            <a:ext cx="741000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3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90" name="Google Shape;190;p2"/>
          <p:cNvGrpSpPr/>
          <p:nvPr/>
        </p:nvGrpSpPr>
        <p:grpSpPr>
          <a:xfrm>
            <a:off x="10647893" y="6972514"/>
            <a:ext cx="6843906" cy="1458763"/>
            <a:chOff x="0" y="-38100"/>
            <a:chExt cx="1013318" cy="298588"/>
          </a:xfrm>
        </p:grpSpPr>
        <p:sp>
          <p:nvSpPr>
            <p:cNvPr id="191" name="Google Shape;191;p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 extrusionOk="0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93" name="Google Shape;193;p2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 extrusionOk="0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94" name="Google Shape;194;p2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195" name="Google Shape;195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96" name="Google Shape;196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97" name="Google Shape;197;p2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198" name="Google Shape;198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99" name="Google Shape;199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200" name="Google Shape;200;p2"/>
          <p:cNvSpPr txBox="1"/>
          <p:nvPr/>
        </p:nvSpPr>
        <p:spPr>
          <a:xfrm>
            <a:off x="12149516" y="7568154"/>
            <a:ext cx="3448990" cy="52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44" b="1" u="none" strike="noStrike" cap="none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결론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1" name="Google Shape;201;p2"/>
          <p:cNvSpPr txBox="1"/>
          <p:nvPr/>
        </p:nvSpPr>
        <p:spPr>
          <a:xfrm>
            <a:off x="10932277" y="7547168"/>
            <a:ext cx="741000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4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202" name="Google Shape;202;p2"/>
          <p:cNvGrpSpPr/>
          <p:nvPr/>
        </p:nvGrpSpPr>
        <p:grpSpPr>
          <a:xfrm>
            <a:off x="17491799" y="8420924"/>
            <a:ext cx="951769" cy="837376"/>
            <a:chOff x="0" y="-38100"/>
            <a:chExt cx="967140" cy="850900"/>
          </a:xfrm>
        </p:grpSpPr>
        <p:sp>
          <p:nvSpPr>
            <p:cNvPr id="203" name="Google Shape;203;p2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205" name="Google Shape;205;p2"/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0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4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407C0-825E-64B6-90B6-4AF62A92E10B}"/>
              </a:ext>
            </a:extLst>
          </p:cNvPr>
          <p:cNvSpPr txBox="1"/>
          <p:nvPr/>
        </p:nvSpPr>
        <p:spPr>
          <a:xfrm>
            <a:off x="4611914" y="4701141"/>
            <a:ext cx="9223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" name="Google Shape;164;p2">
            <a:extLst>
              <a:ext uri="{FF2B5EF4-FFF2-40B4-BE49-F238E27FC236}">
                <a16:creationId xmlns:a16="http://schemas.microsoft.com/office/drawing/2014/main" id="{26A03551-324C-1521-3D1F-FB70E7048ED2}"/>
              </a:ext>
            </a:extLst>
          </p:cNvPr>
          <p:cNvSpPr txBox="1"/>
          <p:nvPr/>
        </p:nvSpPr>
        <p:spPr>
          <a:xfrm>
            <a:off x="15254407" y="2217591"/>
            <a:ext cx="216886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-</a:t>
            </a:r>
            <a:r>
              <a:rPr lang="ko-KR" altLang="en-US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2000" b="1" u="none" strike="noStrike" cap="none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보유한 데이터 분석</a:t>
            </a:r>
            <a:endParaRPr lang="en-US" altLang="ko-KR" sz="2000" b="1" u="none" strike="noStrike" cap="none">
              <a:solidFill>
                <a:srgbClr val="3B3B3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-</a:t>
            </a:r>
            <a:r>
              <a:rPr lang="ko-KR" altLang="en-US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데이터 생성</a:t>
            </a:r>
            <a:endParaRPr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" name="Google Shape;164;p2">
            <a:extLst>
              <a:ext uri="{FF2B5EF4-FFF2-40B4-BE49-F238E27FC236}">
                <a16:creationId xmlns:a16="http://schemas.microsoft.com/office/drawing/2014/main" id="{FBDD644E-04ED-8BDF-BC34-087060E1173A}"/>
              </a:ext>
            </a:extLst>
          </p:cNvPr>
          <p:cNvSpPr txBox="1"/>
          <p:nvPr/>
        </p:nvSpPr>
        <p:spPr>
          <a:xfrm>
            <a:off x="15393837" y="3786113"/>
            <a:ext cx="216886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u="none" strike="noStrike" cap="none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-</a:t>
            </a:r>
            <a:r>
              <a:rPr lang="ko-KR" altLang="en-US" sz="2000" b="1" u="none" strike="noStrike" cap="none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기존 문제점</a:t>
            </a:r>
            <a:endParaRPr lang="en-US" altLang="ko-KR" sz="2000" b="1" u="none" strike="noStrike" cap="none">
              <a:solidFill>
                <a:srgbClr val="3B3B3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-</a:t>
            </a:r>
            <a:r>
              <a:rPr lang="ko-KR" altLang="en-US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모델 구조 설명</a:t>
            </a:r>
            <a:endParaRPr lang="en-US" altLang="ko-KR" sz="2000" b="1">
              <a:solidFill>
                <a:srgbClr val="3B3B3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-</a:t>
            </a:r>
            <a:r>
              <a:rPr lang="ko-KR" altLang="en-US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모델 세부 설명</a:t>
            </a:r>
            <a:endParaRPr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Google Shape;164;p2">
            <a:extLst>
              <a:ext uri="{FF2B5EF4-FFF2-40B4-BE49-F238E27FC236}">
                <a16:creationId xmlns:a16="http://schemas.microsoft.com/office/drawing/2014/main" id="{05BC15A8-5FA4-020E-88AA-4B1AC566E664}"/>
              </a:ext>
            </a:extLst>
          </p:cNvPr>
          <p:cNvSpPr txBox="1"/>
          <p:nvPr/>
        </p:nvSpPr>
        <p:spPr>
          <a:xfrm>
            <a:off x="15926343" y="5728847"/>
            <a:ext cx="173103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-</a:t>
            </a:r>
            <a:r>
              <a:rPr lang="ko-KR" altLang="en-US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2000" b="1" u="none" strike="noStrike" cap="none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결과</a:t>
            </a:r>
            <a:endParaRPr lang="en-US" altLang="ko-KR" sz="2000" b="1">
              <a:solidFill>
                <a:srgbClr val="3B3B3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-</a:t>
            </a:r>
            <a:r>
              <a:rPr lang="ko-KR" altLang="en-US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평가지표</a:t>
            </a:r>
            <a:endParaRPr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Google Shape;503;p7">
            <a:extLst>
              <a:ext uri="{FF2B5EF4-FFF2-40B4-BE49-F238E27FC236}">
                <a16:creationId xmlns:a16="http://schemas.microsoft.com/office/drawing/2014/main" id="{748651DF-3486-497C-8261-9476B6AF5A9E}"/>
              </a:ext>
            </a:extLst>
          </p:cNvPr>
          <p:cNvSpPr txBox="1"/>
          <p:nvPr/>
        </p:nvSpPr>
        <p:spPr>
          <a:xfrm>
            <a:off x="1011678" y="508149"/>
            <a:ext cx="201256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용수철 이노베이션</a:t>
            </a:r>
            <a:endParaRPr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0" name="Google Shape;164;p2">
            <a:extLst>
              <a:ext uri="{FF2B5EF4-FFF2-40B4-BE49-F238E27FC236}">
                <a16:creationId xmlns:a16="http://schemas.microsoft.com/office/drawing/2014/main" id="{0A29A7CC-418D-B05E-D4DC-5DB736523CB8}"/>
              </a:ext>
            </a:extLst>
          </p:cNvPr>
          <p:cNvSpPr txBox="1"/>
          <p:nvPr/>
        </p:nvSpPr>
        <p:spPr>
          <a:xfrm>
            <a:off x="14830144" y="7384666"/>
            <a:ext cx="293097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-</a:t>
            </a:r>
            <a:r>
              <a:rPr lang="ko-KR" altLang="en-US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결과 분석 및 기대효과</a:t>
            </a:r>
            <a:endParaRPr lang="en-US" altLang="ko-KR" sz="2000" b="1">
              <a:solidFill>
                <a:srgbClr val="3B3B3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-</a:t>
            </a:r>
            <a:r>
              <a:rPr lang="ko-KR" altLang="en-US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한계점</a:t>
            </a:r>
            <a:r>
              <a:rPr lang="en-US" altLang="ko-KR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&amp;</a:t>
            </a:r>
            <a:r>
              <a:rPr lang="ko-KR" altLang="en-US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향후계획</a:t>
            </a:r>
            <a:endParaRPr lang="en-US" altLang="ko-KR" sz="2000" b="1">
              <a:solidFill>
                <a:srgbClr val="3B3B3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-</a:t>
            </a:r>
            <a:r>
              <a:rPr lang="ko-KR" altLang="en-US" sz="2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협력 기업</a:t>
            </a:r>
            <a:endParaRPr lang="en-US" altLang="ko-KR" sz="2000" b="1">
              <a:solidFill>
                <a:srgbClr val="3B3B3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B17009-BB34-B66C-720A-FACDE249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2" y="375987"/>
            <a:ext cx="438150" cy="5659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C7685F-C574-0A42-9109-D135D6B6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097" y="3745323"/>
            <a:ext cx="882901" cy="11404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>
          <a:extLst>
            <a:ext uri="{FF2B5EF4-FFF2-40B4-BE49-F238E27FC236}">
              <a16:creationId xmlns:a16="http://schemas.microsoft.com/office/drawing/2014/main" id="{8E6241C9-012B-C0CC-81C0-2D7CD518F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0">
            <a:extLst>
              <a:ext uri="{FF2B5EF4-FFF2-40B4-BE49-F238E27FC236}">
                <a16:creationId xmlns:a16="http://schemas.microsoft.com/office/drawing/2014/main" id="{29C4FE18-656B-9845-36BA-E1B5D22F7267}"/>
              </a:ext>
            </a:extLst>
          </p:cNvPr>
          <p:cNvGrpSpPr/>
          <p:nvPr/>
        </p:nvGrpSpPr>
        <p:grpSpPr>
          <a:xfrm>
            <a:off x="17491799" y="8420924"/>
            <a:ext cx="951769" cy="837376"/>
            <a:chOff x="0" y="-38100"/>
            <a:chExt cx="967140" cy="850900"/>
          </a:xfrm>
        </p:grpSpPr>
        <p:sp>
          <p:nvSpPr>
            <p:cNvPr id="650" name="Google Shape;650;p10">
              <a:extLst>
                <a:ext uri="{FF2B5EF4-FFF2-40B4-BE49-F238E27FC236}">
                  <a16:creationId xmlns:a16="http://schemas.microsoft.com/office/drawing/2014/main" id="{0CC27C4C-C62E-4FA2-16D9-96497B89781C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1" name="Google Shape;651;p10">
              <a:extLst>
                <a:ext uri="{FF2B5EF4-FFF2-40B4-BE49-F238E27FC236}">
                  <a16:creationId xmlns:a16="http://schemas.microsoft.com/office/drawing/2014/main" id="{6C3CBB2D-6A35-A324-AD8D-A06185D8E0CE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52" name="Google Shape;652;p10">
            <a:extLst>
              <a:ext uri="{FF2B5EF4-FFF2-40B4-BE49-F238E27FC236}">
                <a16:creationId xmlns:a16="http://schemas.microsoft.com/office/drawing/2014/main" id="{3AC533AD-4888-9D7D-FD7D-2E7B85751B10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10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53" name="Google Shape;653;p10">
            <a:extLst>
              <a:ext uri="{FF2B5EF4-FFF2-40B4-BE49-F238E27FC236}">
                <a16:creationId xmlns:a16="http://schemas.microsoft.com/office/drawing/2014/main" id="{B4A977BD-AC80-8145-DC02-B43E352A3A8E}"/>
              </a:ext>
            </a:extLst>
          </p:cNvPr>
          <p:cNvGrpSpPr/>
          <p:nvPr/>
        </p:nvGrpSpPr>
        <p:grpSpPr>
          <a:xfrm>
            <a:off x="2292826" y="1028700"/>
            <a:ext cx="13648016" cy="13648016"/>
            <a:chOff x="0" y="0"/>
            <a:chExt cx="812800" cy="812800"/>
          </a:xfrm>
        </p:grpSpPr>
        <p:sp>
          <p:nvSpPr>
            <p:cNvPr id="654" name="Google Shape;654;p10">
              <a:extLst>
                <a:ext uri="{FF2B5EF4-FFF2-40B4-BE49-F238E27FC236}">
                  <a16:creationId xmlns:a16="http://schemas.microsoft.com/office/drawing/2014/main" id="{C5525ABB-8BDA-C325-7FD8-74D43A6C5E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5" name="Google Shape;655;p10">
              <a:extLst>
                <a:ext uri="{FF2B5EF4-FFF2-40B4-BE49-F238E27FC236}">
                  <a16:creationId xmlns:a16="http://schemas.microsoft.com/office/drawing/2014/main" id="{A302C595-4DE6-90E6-BA86-1E63E138A9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56" name="Google Shape;656;p10">
            <a:extLst>
              <a:ext uri="{FF2B5EF4-FFF2-40B4-BE49-F238E27FC236}">
                <a16:creationId xmlns:a16="http://schemas.microsoft.com/office/drawing/2014/main" id="{687C0EE6-BF15-691B-280D-3C25BD2832B1}"/>
              </a:ext>
            </a:extLst>
          </p:cNvPr>
          <p:cNvSpPr/>
          <p:nvPr/>
        </p:nvSpPr>
        <p:spPr>
          <a:xfrm>
            <a:off x="3613602" y="2544752"/>
            <a:ext cx="11725929" cy="11711272"/>
          </a:xfrm>
          <a:custGeom>
            <a:avLst/>
            <a:gdLst/>
            <a:ahLst/>
            <a:cxnLst/>
            <a:rect l="l" t="t" r="r" b="b"/>
            <a:pathLst>
              <a:path w="11725929" h="11711272" extrusionOk="0">
                <a:moveTo>
                  <a:pt x="0" y="0"/>
                </a:moveTo>
                <a:lnTo>
                  <a:pt x="11725930" y="0"/>
                </a:lnTo>
                <a:lnTo>
                  <a:pt x="11725930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57" name="Google Shape;657;p10">
            <a:extLst>
              <a:ext uri="{FF2B5EF4-FFF2-40B4-BE49-F238E27FC236}">
                <a16:creationId xmlns:a16="http://schemas.microsoft.com/office/drawing/2014/main" id="{05672775-CD58-F4DD-0453-38F06CBBD0F6}"/>
              </a:ext>
            </a:extLst>
          </p:cNvPr>
          <p:cNvGrpSpPr/>
          <p:nvPr/>
        </p:nvGrpSpPr>
        <p:grpSpPr>
          <a:xfrm>
            <a:off x="3340216" y="2076089"/>
            <a:ext cx="11553237" cy="11553237"/>
            <a:chOff x="0" y="0"/>
            <a:chExt cx="812800" cy="812800"/>
          </a:xfrm>
        </p:grpSpPr>
        <p:sp>
          <p:nvSpPr>
            <p:cNvPr id="658" name="Google Shape;658;p10">
              <a:extLst>
                <a:ext uri="{FF2B5EF4-FFF2-40B4-BE49-F238E27FC236}">
                  <a16:creationId xmlns:a16="http://schemas.microsoft.com/office/drawing/2014/main" id="{1CC0363B-8DE4-0F12-C787-3BF7E66702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9" name="Google Shape;659;p10">
              <a:extLst>
                <a:ext uri="{FF2B5EF4-FFF2-40B4-BE49-F238E27FC236}">
                  <a16:creationId xmlns:a16="http://schemas.microsoft.com/office/drawing/2014/main" id="{63681D40-12E3-062E-FC91-40DCB18DBE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0" name="Google Shape;660;p10">
            <a:extLst>
              <a:ext uri="{FF2B5EF4-FFF2-40B4-BE49-F238E27FC236}">
                <a16:creationId xmlns:a16="http://schemas.microsoft.com/office/drawing/2014/main" id="{0ADC71B0-D0CE-A30B-C301-823E01E800AB}"/>
              </a:ext>
            </a:extLst>
          </p:cNvPr>
          <p:cNvSpPr/>
          <p:nvPr/>
        </p:nvSpPr>
        <p:spPr>
          <a:xfrm>
            <a:off x="1449114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61" name="Google Shape;661;p10">
            <a:extLst>
              <a:ext uri="{FF2B5EF4-FFF2-40B4-BE49-F238E27FC236}">
                <a16:creationId xmlns:a16="http://schemas.microsoft.com/office/drawing/2014/main" id="{E7764350-DE04-51BB-BB54-FFD363FE6413}"/>
              </a:ext>
            </a:extLst>
          </p:cNvPr>
          <p:cNvGrpSpPr/>
          <p:nvPr/>
        </p:nvGrpSpPr>
        <p:grpSpPr>
          <a:xfrm>
            <a:off x="1410448" y="6368821"/>
            <a:ext cx="1634041" cy="1634041"/>
            <a:chOff x="0" y="0"/>
            <a:chExt cx="812800" cy="812800"/>
          </a:xfrm>
        </p:grpSpPr>
        <p:sp>
          <p:nvSpPr>
            <p:cNvPr id="662" name="Google Shape;662;p10">
              <a:extLst>
                <a:ext uri="{FF2B5EF4-FFF2-40B4-BE49-F238E27FC236}">
                  <a16:creationId xmlns:a16="http://schemas.microsoft.com/office/drawing/2014/main" id="{A580AD23-FCB2-CB10-884C-CB02C933A6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63" name="Google Shape;663;p10">
              <a:extLst>
                <a:ext uri="{FF2B5EF4-FFF2-40B4-BE49-F238E27FC236}">
                  <a16:creationId xmlns:a16="http://schemas.microsoft.com/office/drawing/2014/main" id="{27B67893-2681-453E-DA3F-78AC6B9EF49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4" name="Google Shape;664;p10">
            <a:extLst>
              <a:ext uri="{FF2B5EF4-FFF2-40B4-BE49-F238E27FC236}">
                <a16:creationId xmlns:a16="http://schemas.microsoft.com/office/drawing/2014/main" id="{0948E47A-951A-CB1C-47B8-E26252425A83}"/>
              </a:ext>
            </a:extLst>
          </p:cNvPr>
          <p:cNvSpPr/>
          <p:nvPr/>
        </p:nvSpPr>
        <p:spPr>
          <a:xfrm flipH="1">
            <a:off x="2059083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336770" y="0"/>
                </a:moveTo>
                <a:lnTo>
                  <a:pt x="0" y="0"/>
                </a:lnTo>
                <a:lnTo>
                  <a:pt x="0" y="503483"/>
                </a:lnTo>
                <a:lnTo>
                  <a:pt x="336770" y="503483"/>
                </a:lnTo>
                <a:lnTo>
                  <a:pt x="3367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65" name="Google Shape;665;p10">
            <a:extLst>
              <a:ext uri="{FF2B5EF4-FFF2-40B4-BE49-F238E27FC236}">
                <a16:creationId xmlns:a16="http://schemas.microsoft.com/office/drawing/2014/main" id="{E511A50C-EDD6-481C-1DD6-156BE20CCC1F}"/>
              </a:ext>
            </a:extLst>
          </p:cNvPr>
          <p:cNvSpPr/>
          <p:nvPr/>
        </p:nvSpPr>
        <p:spPr>
          <a:xfrm>
            <a:off x="15164756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66" name="Google Shape;666;p10">
            <a:extLst>
              <a:ext uri="{FF2B5EF4-FFF2-40B4-BE49-F238E27FC236}">
                <a16:creationId xmlns:a16="http://schemas.microsoft.com/office/drawing/2014/main" id="{7EE01B0A-4C05-D232-5F03-2DA81EFEDCEA}"/>
              </a:ext>
            </a:extLst>
          </p:cNvPr>
          <p:cNvGrpSpPr/>
          <p:nvPr/>
        </p:nvGrpSpPr>
        <p:grpSpPr>
          <a:xfrm>
            <a:off x="15126089" y="6368821"/>
            <a:ext cx="1634041" cy="1634041"/>
            <a:chOff x="0" y="0"/>
            <a:chExt cx="812800" cy="812800"/>
          </a:xfrm>
        </p:grpSpPr>
        <p:sp>
          <p:nvSpPr>
            <p:cNvPr id="667" name="Google Shape;667;p10">
              <a:extLst>
                <a:ext uri="{FF2B5EF4-FFF2-40B4-BE49-F238E27FC236}">
                  <a16:creationId xmlns:a16="http://schemas.microsoft.com/office/drawing/2014/main" id="{512BF33C-3F6F-FBB8-6FFA-BB5CA1C343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68" name="Google Shape;668;p10">
              <a:extLst>
                <a:ext uri="{FF2B5EF4-FFF2-40B4-BE49-F238E27FC236}">
                  <a16:creationId xmlns:a16="http://schemas.microsoft.com/office/drawing/2014/main" id="{91F48341-7714-25BE-7E82-CD81A423E9A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9" name="Google Shape;669;p10">
            <a:extLst>
              <a:ext uri="{FF2B5EF4-FFF2-40B4-BE49-F238E27FC236}">
                <a16:creationId xmlns:a16="http://schemas.microsoft.com/office/drawing/2014/main" id="{4AC4D2FB-7A30-7FB5-4BE9-D64061CADDBD}"/>
              </a:ext>
            </a:extLst>
          </p:cNvPr>
          <p:cNvSpPr/>
          <p:nvPr/>
        </p:nvSpPr>
        <p:spPr>
          <a:xfrm>
            <a:off x="15774724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0" y="0"/>
                </a:moveTo>
                <a:lnTo>
                  <a:pt x="336771" y="0"/>
                </a:lnTo>
                <a:lnTo>
                  <a:pt x="336771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70" name="Google Shape;670;p10">
            <a:extLst>
              <a:ext uri="{FF2B5EF4-FFF2-40B4-BE49-F238E27FC236}">
                <a16:creationId xmlns:a16="http://schemas.microsoft.com/office/drawing/2014/main" id="{42A4D415-2E74-016A-2566-A26030BB51CE}"/>
              </a:ext>
            </a:extLst>
          </p:cNvPr>
          <p:cNvSpPr txBox="1"/>
          <p:nvPr/>
        </p:nvSpPr>
        <p:spPr>
          <a:xfrm>
            <a:off x="5955480" y="3747894"/>
            <a:ext cx="6322709" cy="183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602" b="1" u="none" strike="noStrike" cap="none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71" name="Google Shape;671;p10">
            <a:extLst>
              <a:ext uri="{FF2B5EF4-FFF2-40B4-BE49-F238E27FC236}">
                <a16:creationId xmlns:a16="http://schemas.microsoft.com/office/drawing/2014/main" id="{99AB18A2-E908-D20E-9E50-B45704AF3DF1}"/>
              </a:ext>
            </a:extLst>
          </p:cNvPr>
          <p:cNvSpPr txBox="1"/>
          <p:nvPr/>
        </p:nvSpPr>
        <p:spPr>
          <a:xfrm>
            <a:off x="5880012" y="6226610"/>
            <a:ext cx="631882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u="none" strike="noStrike" cap="none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보유한 데이터 분석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 생성</a:t>
            </a:r>
            <a:endParaRPr lang="ko-KR" altLang="en-US" sz="4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2" name="Google Shape;129;p2">
            <a:extLst>
              <a:ext uri="{FF2B5EF4-FFF2-40B4-BE49-F238E27FC236}">
                <a16:creationId xmlns:a16="http://schemas.microsoft.com/office/drawing/2014/main" id="{299BA134-C760-6D5D-E5EB-A1AB393C235D}"/>
              </a:ext>
            </a:extLst>
          </p:cNvPr>
          <p:cNvGrpSpPr/>
          <p:nvPr/>
        </p:nvGrpSpPr>
        <p:grpSpPr>
          <a:xfrm>
            <a:off x="17293116" y="519296"/>
            <a:ext cx="397367" cy="147050"/>
            <a:chOff x="0" y="-38100"/>
            <a:chExt cx="128243" cy="47458"/>
          </a:xfrm>
        </p:grpSpPr>
        <p:sp>
          <p:nvSpPr>
            <p:cNvPr id="3" name="Google Shape;130;p2">
              <a:extLst>
                <a:ext uri="{FF2B5EF4-FFF2-40B4-BE49-F238E27FC236}">
                  <a16:creationId xmlns:a16="http://schemas.microsoft.com/office/drawing/2014/main" id="{ACDB84A1-F330-92CE-095B-6D122DC973E2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4" name="Google Shape;131;p2">
              <a:extLst>
                <a:ext uri="{FF2B5EF4-FFF2-40B4-BE49-F238E27FC236}">
                  <a16:creationId xmlns:a16="http://schemas.microsoft.com/office/drawing/2014/main" id="{F1977B05-5684-7ED3-853A-28D1FD5FF6C5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5" name="Google Shape;132;p2">
            <a:extLst>
              <a:ext uri="{FF2B5EF4-FFF2-40B4-BE49-F238E27FC236}">
                <a16:creationId xmlns:a16="http://schemas.microsoft.com/office/drawing/2014/main" id="{2761A2E9-796D-236C-1015-1DBEA4C8D4EA}"/>
              </a:ext>
            </a:extLst>
          </p:cNvPr>
          <p:cNvGrpSpPr/>
          <p:nvPr/>
        </p:nvGrpSpPr>
        <p:grpSpPr>
          <a:xfrm>
            <a:off x="17293116" y="605170"/>
            <a:ext cx="397367" cy="147050"/>
            <a:chOff x="0" y="-38100"/>
            <a:chExt cx="128243" cy="47458"/>
          </a:xfrm>
        </p:grpSpPr>
        <p:sp>
          <p:nvSpPr>
            <p:cNvPr id="6" name="Google Shape;133;p2">
              <a:extLst>
                <a:ext uri="{FF2B5EF4-FFF2-40B4-BE49-F238E27FC236}">
                  <a16:creationId xmlns:a16="http://schemas.microsoft.com/office/drawing/2014/main" id="{31F5EE86-CB77-28B2-3EBB-C08BD3F59C1B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7" name="Google Shape;134;p2">
              <a:extLst>
                <a:ext uri="{FF2B5EF4-FFF2-40B4-BE49-F238E27FC236}">
                  <a16:creationId xmlns:a16="http://schemas.microsoft.com/office/drawing/2014/main" id="{A55DDD99-2726-D9EA-80D4-CD97522F2131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8" name="Google Shape;147;p2">
            <a:extLst>
              <a:ext uri="{FF2B5EF4-FFF2-40B4-BE49-F238E27FC236}">
                <a16:creationId xmlns:a16="http://schemas.microsoft.com/office/drawing/2014/main" id="{3D8E2F0E-4D53-F87B-606E-BF0101325880}"/>
              </a:ext>
            </a:extLst>
          </p:cNvPr>
          <p:cNvSpPr txBox="1"/>
          <p:nvPr/>
        </p:nvSpPr>
        <p:spPr>
          <a:xfrm>
            <a:off x="15833268" y="508149"/>
            <a:ext cx="9784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결론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" name="Google Shape;148;p2">
            <a:extLst>
              <a:ext uri="{FF2B5EF4-FFF2-40B4-BE49-F238E27FC236}">
                <a16:creationId xmlns:a16="http://schemas.microsoft.com/office/drawing/2014/main" id="{363056AF-C9BC-8F91-9A16-2725C3D87BEC}"/>
              </a:ext>
            </a:extLst>
          </p:cNvPr>
          <p:cNvSpPr txBox="1"/>
          <p:nvPr/>
        </p:nvSpPr>
        <p:spPr>
          <a:xfrm>
            <a:off x="14528478" y="508149"/>
            <a:ext cx="106049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0" name="Google Shape;149;p2">
            <a:extLst>
              <a:ext uri="{FF2B5EF4-FFF2-40B4-BE49-F238E27FC236}">
                <a16:creationId xmlns:a16="http://schemas.microsoft.com/office/drawing/2014/main" id="{CFA01F82-EC70-8E0B-6130-37F91F9B5D2F}"/>
              </a:ext>
            </a:extLst>
          </p:cNvPr>
          <p:cNvSpPr txBox="1"/>
          <p:nvPr/>
        </p:nvSpPr>
        <p:spPr>
          <a:xfrm>
            <a:off x="13261863" y="508149"/>
            <a:ext cx="73545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1" name="Google Shape;150;p2">
            <a:extLst>
              <a:ext uri="{FF2B5EF4-FFF2-40B4-BE49-F238E27FC236}">
                <a16:creationId xmlns:a16="http://schemas.microsoft.com/office/drawing/2014/main" id="{A03F41E4-EC29-81BB-384A-36EA73601D4B}"/>
              </a:ext>
            </a:extLst>
          </p:cNvPr>
          <p:cNvSpPr txBox="1"/>
          <p:nvPr/>
        </p:nvSpPr>
        <p:spPr>
          <a:xfrm>
            <a:off x="11898530" y="508149"/>
            <a:ext cx="8097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</a:t>
            </a:r>
            <a:endParaRPr sz="1600" b="1">
              <a:solidFill>
                <a:srgbClr val="3A6AD6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Google Shape;503;p7">
            <a:extLst>
              <a:ext uri="{FF2B5EF4-FFF2-40B4-BE49-F238E27FC236}">
                <a16:creationId xmlns:a16="http://schemas.microsoft.com/office/drawing/2014/main" id="{20835DB6-1E47-2CDB-CEAB-86BC02629161}"/>
              </a:ext>
            </a:extLst>
          </p:cNvPr>
          <p:cNvSpPr txBox="1"/>
          <p:nvPr/>
        </p:nvSpPr>
        <p:spPr>
          <a:xfrm>
            <a:off x="1011678" y="508149"/>
            <a:ext cx="201256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용수철 이노베이션</a:t>
            </a:r>
            <a:endParaRPr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33CAAA-A60D-446E-0C6A-A18C020C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82" y="375987"/>
            <a:ext cx="438150" cy="5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5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37C8A-041F-E54F-C1CC-19F471EE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kumimoji="1" lang="en-US" altLang="ko-KR"/>
              <a:t>[</a:t>
            </a:r>
            <a:r>
              <a:rPr kumimoji="1" lang="ko-KR" altLang="en-US"/>
              <a:t>질문</a:t>
            </a:r>
            <a:r>
              <a:rPr kumimoji="1" lang="en-US" altLang="ko-KR"/>
              <a:t>]</a:t>
            </a:r>
            <a:r>
              <a:rPr kumimoji="1" lang="ko-KR" altLang="en-US"/>
              <a:t> 파트 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7FE9B-935C-3D4D-4288-23AD3B4500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48050" y="1955811"/>
            <a:ext cx="11429999" cy="446276"/>
          </a:xfrm>
        </p:spPr>
        <p:txBody>
          <a:bodyPr/>
          <a:lstStyle/>
          <a:p>
            <a:pPr marL="25400" indent="0" algn="ctr">
              <a:buNone/>
            </a:pPr>
            <a:r>
              <a:rPr kumimoji="1" lang="ko-KR" altLang="en-US" sz="2400">
                <a:solidFill>
                  <a:schemeClr val="tx1"/>
                </a:solidFill>
              </a:rPr>
              <a:t>질문 파트의 목적</a:t>
            </a:r>
            <a:r>
              <a:rPr kumimoji="1" lang="en-US" altLang="ko-KR" sz="2400">
                <a:solidFill>
                  <a:schemeClr val="tx1"/>
                </a:solidFill>
              </a:rPr>
              <a:t>:</a:t>
            </a:r>
            <a:r>
              <a:rPr kumimoji="1" lang="ko-KR" altLang="en-US" sz="2400">
                <a:solidFill>
                  <a:schemeClr val="tx1"/>
                </a:solidFill>
              </a:rPr>
              <a:t> </a:t>
            </a:r>
            <a:r>
              <a:rPr kumimoji="1" lang="ko-KR" altLang="en-US" sz="2400">
                <a:solidFill>
                  <a:srgbClr val="3A6AD6"/>
                </a:solidFill>
              </a:rPr>
              <a:t>평가를 위한 데이터셋 구축 실제 고객이 할 법한 질문을 분석하고 생성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9D2E23-1F5A-0BDD-6F33-BE7B3B23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94" y="3731323"/>
            <a:ext cx="2857012" cy="28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8D4F35D-65DB-D025-1CC3-DAD27A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17" y="3946605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99F21E43-F449-6495-FCF4-810572A8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44" y="3254626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88D3509B-1256-1E2E-6452-77F5397DD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542" y="3815999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4F0DD27D-EC0C-F329-5CEF-8BF0143F3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507" y="3816000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F64B28E7-2394-BEE6-FD94-99D322F9F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573" y="3989425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5B3CA080-FCB4-5F01-8E55-3828E2BEF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122" y="4989094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005D9F8-5B57-2ADF-745E-7C1A38E9CF50}"/>
              </a:ext>
            </a:extLst>
          </p:cNvPr>
          <p:cNvSpPr txBox="1">
            <a:spLocks/>
          </p:cNvSpPr>
          <p:nvPr/>
        </p:nvSpPr>
        <p:spPr>
          <a:xfrm>
            <a:off x="926971" y="7131374"/>
            <a:ext cx="404185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4000"/>
              <a:t>평가 데이터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E979D1CC-D562-3CF5-9292-136BE0434FF8}"/>
              </a:ext>
            </a:extLst>
          </p:cNvPr>
          <p:cNvSpPr txBox="1">
            <a:spLocks/>
          </p:cNvSpPr>
          <p:nvPr/>
        </p:nvSpPr>
        <p:spPr>
          <a:xfrm>
            <a:off x="6989673" y="7131373"/>
            <a:ext cx="4041858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4000">
                <a:solidFill>
                  <a:schemeClr val="tx1">
                    <a:lumMod val="65000"/>
                    <a:lumOff val="35000"/>
                    <a:alpha val="17000"/>
                  </a:schemeClr>
                </a:solidFill>
              </a:rPr>
              <a:t>Agent</a:t>
            </a:r>
            <a:r>
              <a:rPr kumimoji="1" lang="ko-KR" altLang="en-US" sz="4000">
                <a:solidFill>
                  <a:schemeClr val="tx1">
                    <a:lumMod val="65000"/>
                    <a:lumOff val="35000"/>
                    <a:alpha val="17000"/>
                  </a:schemeClr>
                </a:solidFill>
              </a:rPr>
              <a:t>로 구성된</a:t>
            </a:r>
            <a:r>
              <a:rPr kumimoji="1" lang="en-US" altLang="ko-KR" sz="4000">
                <a:solidFill>
                  <a:schemeClr val="tx1">
                    <a:lumMod val="65000"/>
                    <a:lumOff val="35000"/>
                    <a:alpha val="17000"/>
                  </a:schemeClr>
                </a:solidFill>
              </a:rPr>
              <a:t> LLM </a:t>
            </a:r>
            <a:r>
              <a:rPr kumimoji="1" lang="ko-KR" altLang="en-US" sz="4000" err="1">
                <a:solidFill>
                  <a:schemeClr val="tx1">
                    <a:lumMod val="65000"/>
                    <a:lumOff val="35000"/>
                    <a:alpha val="17000"/>
                  </a:schemeClr>
                </a:solidFill>
              </a:rPr>
              <a:t>챗봇</a:t>
            </a:r>
            <a:endParaRPr kumimoji="1" lang="ko-KR" altLang="en-US" sz="4000">
              <a:solidFill>
                <a:schemeClr val="tx1">
                  <a:lumMod val="65000"/>
                  <a:lumOff val="35000"/>
                  <a:alpha val="17000"/>
                </a:schemeClr>
              </a:solidFill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446E066-E230-FEE2-2AEE-6E0B6F577B14}"/>
              </a:ext>
            </a:extLst>
          </p:cNvPr>
          <p:cNvSpPr txBox="1">
            <a:spLocks/>
          </p:cNvSpPr>
          <p:nvPr/>
        </p:nvSpPr>
        <p:spPr>
          <a:xfrm>
            <a:off x="12686208" y="7142156"/>
            <a:ext cx="404185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4000">
                <a:solidFill>
                  <a:schemeClr val="tx1">
                    <a:lumMod val="65000"/>
                    <a:lumOff val="35000"/>
                    <a:alpha val="18339"/>
                  </a:schemeClr>
                </a:solidFill>
              </a:rPr>
              <a:t>실험 </a:t>
            </a:r>
            <a:r>
              <a:rPr kumimoji="1" lang="en-US" altLang="ko-KR" sz="4000">
                <a:solidFill>
                  <a:schemeClr val="tx1">
                    <a:lumMod val="65000"/>
                    <a:lumOff val="35000"/>
                    <a:alpha val="18339"/>
                  </a:schemeClr>
                </a:solidFill>
              </a:rPr>
              <a:t>&amp;</a:t>
            </a:r>
            <a:r>
              <a:rPr kumimoji="1" lang="ko-KR" altLang="en-US" sz="4000">
                <a:solidFill>
                  <a:schemeClr val="tx1">
                    <a:lumMod val="65000"/>
                    <a:lumOff val="35000"/>
                    <a:alpha val="18339"/>
                  </a:schemeClr>
                </a:solidFill>
              </a:rPr>
              <a:t> 점수</a:t>
            </a:r>
          </a:p>
        </p:txBody>
      </p:sp>
      <p:sp>
        <p:nvSpPr>
          <p:cNvPr id="25" name="Google Shape;652;p10">
            <a:extLst>
              <a:ext uri="{FF2B5EF4-FFF2-40B4-BE49-F238E27FC236}">
                <a16:creationId xmlns:a16="http://schemas.microsoft.com/office/drawing/2014/main" id="{6DA352F1-576E-8DAF-85A9-A447DC8B2105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180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09EE3-4EFF-B827-F2ED-463BABAC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kumimoji="1" lang="ko-KR" altLang="en-US"/>
              <a:t>데이터 분석</a:t>
            </a:r>
            <a:r>
              <a:rPr kumimoji="1" lang="en-US" altLang="ko-KR"/>
              <a:t>:</a:t>
            </a:r>
            <a:r>
              <a:rPr kumimoji="1" lang="ko-KR" altLang="en-US"/>
              <a:t>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0A45C3-6498-7B3B-1887-045DC5D8E9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1677382"/>
          </a:xfrm>
        </p:spPr>
        <p:txBody>
          <a:bodyPr/>
          <a:lstStyle/>
          <a:p>
            <a:pPr marL="25400" indent="0" algn="ctr" rtl="0" fontAlgn="base">
              <a:buNone/>
            </a:pPr>
            <a:r>
              <a:rPr lang="ko-KR" altLang="en-US" sz="2800" u="none" strike="noStrike">
                <a:solidFill>
                  <a:srgbClr val="3A6AD6"/>
                </a:solidFill>
                <a:effectLst/>
              </a:rPr>
              <a:t>우리가 다뤄야</a:t>
            </a:r>
            <a:r>
              <a:rPr lang="en-US" altLang="ko-KR" sz="2800" u="none" strike="noStrike">
                <a:solidFill>
                  <a:srgbClr val="3A6AD6"/>
                </a:solidFill>
                <a:effectLst/>
              </a:rPr>
              <a:t> </a:t>
            </a:r>
            <a:r>
              <a:rPr lang="ko-KR" altLang="en-US" sz="2800" u="none" strike="noStrike">
                <a:solidFill>
                  <a:srgbClr val="3A6AD6"/>
                </a:solidFill>
                <a:effectLst/>
              </a:rPr>
              <a:t>할 질문 </a:t>
            </a:r>
            <a:r>
              <a:rPr lang="en-US" altLang="ko-KR" sz="2800" u="none" strike="noStrike">
                <a:solidFill>
                  <a:srgbClr val="3A6AD6"/>
                </a:solidFill>
                <a:effectLst/>
              </a:rPr>
              <a:t>: </a:t>
            </a:r>
            <a:br>
              <a:rPr lang="en-US" altLang="ko-KR" sz="2800" u="none" strike="noStrike">
                <a:solidFill>
                  <a:srgbClr val="3A6AD6"/>
                </a:solidFill>
                <a:effectLst/>
              </a:rPr>
            </a:br>
            <a:r>
              <a:rPr lang="ko-KR" altLang="en-US" sz="2800" u="none" strike="noStrike">
                <a:solidFill>
                  <a:srgbClr val="000000"/>
                </a:solidFill>
                <a:effectLst/>
              </a:rPr>
              <a:t>우리가 보유하고</a:t>
            </a:r>
            <a:r>
              <a:rPr lang="en-US" altLang="ko-KR" sz="280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2800" u="none" strike="noStrike">
                <a:solidFill>
                  <a:srgbClr val="000000"/>
                </a:solidFill>
                <a:effectLst/>
              </a:rPr>
              <a:t>있는 정보 내에서 답변 가능해야</a:t>
            </a:r>
            <a:r>
              <a:rPr lang="en-US" altLang="ko-KR" sz="280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2800" u="none" strike="noStrike">
                <a:solidFill>
                  <a:srgbClr val="000000"/>
                </a:solidFill>
                <a:effectLst/>
              </a:rPr>
              <a:t>한다</a:t>
            </a:r>
            <a:endParaRPr lang="en-US" altLang="ko-KR" sz="2800" b="0">
              <a:solidFill>
                <a:srgbClr val="000000"/>
              </a:solidFill>
              <a:latin typeface="Calibri"/>
              <a:cs typeface="Calibri"/>
            </a:endParaRPr>
          </a:p>
          <a:p>
            <a:pPr marL="25400" indent="0" algn="ctr" rtl="0" fontAlgn="base">
              <a:buNone/>
            </a:pPr>
            <a:r>
              <a:rPr lang="en-US" altLang="ko-KR" sz="2400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보유 데이터는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ko-KR" altLang="en-US" sz="24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5400" indent="0" algn="ctr">
              <a:buNone/>
            </a:pPr>
            <a:endParaRPr kumimoji="1" lang="ko-KR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0822A2C-7C88-5033-9B91-928FE5775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04" y="4914900"/>
            <a:ext cx="4235553" cy="327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31F7EE3-F465-4D9F-40D8-C765D3467B1E}"/>
              </a:ext>
            </a:extLst>
          </p:cNvPr>
          <p:cNvSpPr txBox="1">
            <a:spLocks/>
          </p:cNvSpPr>
          <p:nvPr/>
        </p:nvSpPr>
        <p:spPr>
          <a:xfrm>
            <a:off x="-38100" y="4012045"/>
            <a:ext cx="48006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 fontAlgn="base">
              <a:buFont typeface="Arial"/>
              <a:buNone/>
            </a:pPr>
            <a:r>
              <a:rPr kumimoji="1" lang="ko-KR" altLang="en-US" sz="2800">
                <a:solidFill>
                  <a:srgbClr val="3A6AD6"/>
                </a:solidFill>
              </a:rPr>
              <a:t>위험물 관리 규정</a:t>
            </a:r>
            <a:r>
              <a:rPr kumimoji="1" lang="en-US" altLang="ko-KR" sz="2800">
                <a:solidFill>
                  <a:srgbClr val="3A6AD6"/>
                </a:solidFill>
              </a:rPr>
              <a:t>(PDF)</a:t>
            </a:r>
            <a:endParaRPr kumimoji="1"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C37BDB0-E6D5-960E-A437-A8D153592E68}"/>
              </a:ext>
            </a:extLst>
          </p:cNvPr>
          <p:cNvSpPr txBox="1">
            <a:spLocks/>
          </p:cNvSpPr>
          <p:nvPr/>
        </p:nvSpPr>
        <p:spPr>
          <a:xfrm>
            <a:off x="4421734" y="3987151"/>
            <a:ext cx="535086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 fontAlgn="base">
              <a:buFont typeface="Arial"/>
              <a:buNone/>
            </a:pPr>
            <a:r>
              <a:rPr kumimoji="1" lang="ko-KR" altLang="en-US" sz="2800">
                <a:solidFill>
                  <a:srgbClr val="3A6AD6"/>
                </a:solidFill>
              </a:rPr>
              <a:t>위험물 분류표</a:t>
            </a:r>
            <a:r>
              <a:rPr kumimoji="1" lang="en-US" altLang="ko-KR" sz="2800">
                <a:solidFill>
                  <a:srgbClr val="3A6AD6"/>
                </a:solidFill>
              </a:rPr>
              <a:t>(</a:t>
            </a:r>
            <a:r>
              <a:rPr kumimoji="1" lang="en-US" altLang="ko-KR" sz="2800" err="1">
                <a:solidFill>
                  <a:srgbClr val="3A6AD6"/>
                </a:solidFill>
              </a:rPr>
              <a:t>json</a:t>
            </a:r>
            <a:r>
              <a:rPr kumimoji="1" lang="en-US" altLang="ko-KR" sz="2800">
                <a:solidFill>
                  <a:srgbClr val="3A6AD6"/>
                </a:solidFill>
              </a:rPr>
              <a:t>)</a:t>
            </a:r>
            <a:endParaRPr kumimoji="1" lang="ko-KR" altLang="en-US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11C850DE-8516-808D-6DA0-DEEA1DE2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19" y="4926767"/>
            <a:ext cx="4808096" cy="294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B022E95-4F02-FB2A-458D-B27EC9CF6570}"/>
              </a:ext>
            </a:extLst>
          </p:cNvPr>
          <p:cNvSpPr txBox="1">
            <a:spLocks/>
          </p:cNvSpPr>
          <p:nvPr/>
        </p:nvSpPr>
        <p:spPr>
          <a:xfrm>
            <a:off x="9381736" y="3989131"/>
            <a:ext cx="48006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 fontAlgn="base">
              <a:buFont typeface="Arial"/>
              <a:buNone/>
            </a:pPr>
            <a:r>
              <a:rPr kumimoji="1" lang="ko-KR" altLang="en-US" sz="2800">
                <a:solidFill>
                  <a:srgbClr val="3A6AD6"/>
                </a:solidFill>
              </a:rPr>
              <a:t>격리 </a:t>
            </a:r>
            <a:r>
              <a:rPr kumimoji="1" lang="ko-KR" altLang="en-US" sz="2800" err="1">
                <a:solidFill>
                  <a:srgbClr val="3A6AD6"/>
                </a:solidFill>
              </a:rPr>
              <a:t>방법표</a:t>
            </a:r>
            <a:r>
              <a:rPr kumimoji="1" lang="en-US" altLang="ko-KR" sz="2800">
                <a:solidFill>
                  <a:srgbClr val="3A6AD6"/>
                </a:solidFill>
              </a:rPr>
              <a:t>(</a:t>
            </a:r>
            <a:r>
              <a:rPr kumimoji="1" lang="en-US" altLang="ko-KR" sz="2800" err="1">
                <a:solidFill>
                  <a:srgbClr val="3A6AD6"/>
                </a:solidFill>
              </a:rPr>
              <a:t>json</a:t>
            </a:r>
            <a:r>
              <a:rPr kumimoji="1" lang="en-US" altLang="ko-KR" sz="2800">
                <a:solidFill>
                  <a:srgbClr val="3A6AD6"/>
                </a:solidFill>
              </a:rPr>
              <a:t>)</a:t>
            </a:r>
            <a:endParaRPr kumimoji="1"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CE41AD4-A269-0010-246E-CF9FBCD32BB6}"/>
              </a:ext>
            </a:extLst>
          </p:cNvPr>
          <p:cNvSpPr txBox="1">
            <a:spLocks/>
          </p:cNvSpPr>
          <p:nvPr/>
        </p:nvSpPr>
        <p:spPr>
          <a:xfrm>
            <a:off x="13874745" y="3972764"/>
            <a:ext cx="399623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 fontAlgn="base">
              <a:buFont typeface="Arial"/>
              <a:buNone/>
            </a:pPr>
            <a:r>
              <a:rPr kumimoji="1" lang="ko-KR" altLang="en-US" sz="2800">
                <a:solidFill>
                  <a:srgbClr val="3A6AD6"/>
                </a:solidFill>
              </a:rPr>
              <a:t>컨테이너 적재 </a:t>
            </a:r>
            <a:r>
              <a:rPr kumimoji="1" lang="ko-KR" altLang="en-US" sz="2800" err="1">
                <a:solidFill>
                  <a:srgbClr val="3A6AD6"/>
                </a:solidFill>
              </a:rPr>
              <a:t>격리표</a:t>
            </a:r>
            <a:endParaRPr kumimoji="1" lang="ko-KR" altLang="en-US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524C0157-FAF3-F45D-CDD0-F02DBAB5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88" y="4926767"/>
            <a:ext cx="4332012" cy="2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69E67D6A-9781-70A9-C21E-2BC980DA0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424" y="4652831"/>
            <a:ext cx="3702050" cy="365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2E46038-AE10-FF72-1D59-3B003E44BCF4}"/>
              </a:ext>
            </a:extLst>
          </p:cNvPr>
          <p:cNvSpPr txBox="1">
            <a:spLocks/>
          </p:cNvSpPr>
          <p:nvPr/>
        </p:nvSpPr>
        <p:spPr>
          <a:xfrm>
            <a:off x="4688060" y="8194178"/>
            <a:ext cx="508453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fontAlgn="base">
              <a:buFont typeface="Arial"/>
              <a:buNone/>
            </a:pPr>
            <a:r>
              <a:rPr kumimoji="1" lang="en-US" altLang="ko-KR" sz="2200">
                <a:solidFill>
                  <a:schemeClr val="tx1"/>
                </a:solidFill>
              </a:rPr>
              <a:t>1~9</a:t>
            </a:r>
            <a:r>
              <a:rPr kumimoji="1" lang="ko-KR" altLang="en-US" sz="2200">
                <a:solidFill>
                  <a:schemeClr val="tx1"/>
                </a:solidFill>
              </a:rPr>
              <a:t> </a:t>
            </a:r>
            <a:r>
              <a:rPr kumimoji="1" lang="en-US" altLang="ko-KR" sz="2200">
                <a:solidFill>
                  <a:schemeClr val="tx1"/>
                </a:solidFill>
              </a:rPr>
              <a:t>Class</a:t>
            </a:r>
            <a:r>
              <a:rPr kumimoji="1" lang="ko-KR" altLang="en-US" sz="2200">
                <a:solidFill>
                  <a:schemeClr val="tx1"/>
                </a:solidFill>
              </a:rPr>
              <a:t> 분류</a:t>
            </a:r>
            <a:endParaRPr kumimoji="1" lang="en-US" altLang="ko-KR" sz="2200">
              <a:solidFill>
                <a:schemeClr val="tx1"/>
              </a:solidFill>
            </a:endParaRPr>
          </a:p>
          <a:p>
            <a:pPr marL="25400" indent="0" fontAlgn="base">
              <a:buFont typeface="Arial"/>
              <a:buNone/>
            </a:pPr>
            <a:r>
              <a:rPr kumimoji="1" lang="en-US" altLang="ko-KR" sz="2200">
                <a:solidFill>
                  <a:schemeClr val="tx1"/>
                </a:solidFill>
              </a:rPr>
              <a:t>3550</a:t>
            </a:r>
            <a:r>
              <a:rPr kumimoji="1" lang="ko-KR" altLang="en-US" sz="2200">
                <a:solidFill>
                  <a:schemeClr val="tx1"/>
                </a:solidFill>
              </a:rPr>
              <a:t>개의 위험물 품목 분류 데이터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5005F6-E7EF-FA5C-69D9-AD8D969BFD07}"/>
              </a:ext>
            </a:extLst>
          </p:cNvPr>
          <p:cNvSpPr txBox="1">
            <a:spLocks/>
          </p:cNvSpPr>
          <p:nvPr/>
        </p:nvSpPr>
        <p:spPr>
          <a:xfrm>
            <a:off x="232333" y="8173143"/>
            <a:ext cx="508453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fontAlgn="base">
              <a:buFont typeface="Arial"/>
              <a:buNone/>
            </a:pPr>
            <a:r>
              <a:rPr kumimoji="1" lang="en-US" altLang="ko-KR" sz="2200">
                <a:solidFill>
                  <a:schemeClr val="tx1"/>
                </a:solidFill>
              </a:rPr>
              <a:t>67</a:t>
            </a:r>
            <a:r>
              <a:rPr kumimoji="1" lang="ko-KR" altLang="en-US" sz="2200">
                <a:solidFill>
                  <a:schemeClr val="tx1"/>
                </a:solidFill>
              </a:rPr>
              <a:t>페이지</a:t>
            </a:r>
            <a:endParaRPr kumimoji="1" lang="en-US" altLang="ko-KR" sz="2200">
              <a:solidFill>
                <a:schemeClr val="tx1"/>
              </a:solidFill>
            </a:endParaRPr>
          </a:p>
          <a:p>
            <a:pPr marL="25400" indent="0" fontAlgn="base">
              <a:buFont typeface="Arial"/>
              <a:buNone/>
            </a:pPr>
            <a:r>
              <a:rPr kumimoji="1" lang="ko-KR" altLang="en-US" sz="2200">
                <a:solidFill>
                  <a:schemeClr val="tx1"/>
                </a:solidFill>
              </a:rPr>
              <a:t>격리 규정에 대한 내용 정리 요약본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B4ACEF6-3B08-4EC8-C36B-EFA562E59C80}"/>
              </a:ext>
            </a:extLst>
          </p:cNvPr>
          <p:cNvSpPr txBox="1">
            <a:spLocks/>
          </p:cNvSpPr>
          <p:nvPr/>
        </p:nvSpPr>
        <p:spPr>
          <a:xfrm>
            <a:off x="9656479" y="7568950"/>
            <a:ext cx="4025901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fontAlgn="base">
              <a:buNone/>
            </a:pPr>
            <a:r>
              <a:rPr kumimoji="1" lang="ko-KR" altLang="en-US" sz="2200">
                <a:solidFill>
                  <a:schemeClr val="tx1"/>
                </a:solidFill>
              </a:rPr>
              <a:t>두개의 클래스 간 격리 </a:t>
            </a:r>
            <a:r>
              <a:rPr kumimoji="1" lang="ko-KR" altLang="en-US" sz="2200" err="1">
                <a:solidFill>
                  <a:schemeClr val="tx1"/>
                </a:solidFill>
              </a:rPr>
              <a:t>방법표</a:t>
            </a:r>
            <a:endParaRPr kumimoji="1" lang="en-US" altLang="ko-KR" sz="2200">
              <a:solidFill>
                <a:schemeClr val="tx1"/>
              </a:solidFill>
            </a:endParaRPr>
          </a:p>
          <a:p>
            <a:pPr marL="25400" indent="0" fontAlgn="base">
              <a:buFont typeface="Arial"/>
              <a:buNone/>
            </a:pPr>
            <a:r>
              <a:rPr kumimoji="1" lang="en-US" altLang="ko-KR" sz="2200">
                <a:solidFill>
                  <a:schemeClr val="tx1"/>
                </a:solidFill>
              </a:rPr>
              <a:t>X: </a:t>
            </a:r>
            <a:r>
              <a:rPr kumimoji="1" lang="ko-KR" altLang="en-US" sz="2200">
                <a:solidFill>
                  <a:schemeClr val="tx1"/>
                </a:solidFill>
              </a:rPr>
              <a:t>격리 불필요</a:t>
            </a:r>
            <a:endParaRPr kumimoji="1" lang="en-US" altLang="ko-KR" sz="2200">
              <a:solidFill>
                <a:schemeClr val="tx1"/>
              </a:solidFill>
            </a:endParaRPr>
          </a:p>
          <a:p>
            <a:pPr marL="25400" indent="0" fontAlgn="base">
              <a:buFont typeface="Arial"/>
              <a:buNone/>
            </a:pPr>
            <a:r>
              <a:rPr kumimoji="1" lang="en-US" altLang="ko-KR" sz="2200">
                <a:solidFill>
                  <a:schemeClr val="tx1"/>
                </a:solidFill>
              </a:rPr>
              <a:t>1~4:</a:t>
            </a:r>
            <a:r>
              <a:rPr kumimoji="1" lang="ko-KR" altLang="en-US" sz="2200">
                <a:solidFill>
                  <a:schemeClr val="tx1"/>
                </a:solidFill>
              </a:rPr>
              <a:t> 격리 등급</a:t>
            </a:r>
            <a:endParaRPr kumimoji="1" lang="en-US" altLang="ko-KR" sz="2200">
              <a:solidFill>
                <a:schemeClr val="tx1"/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CD1E747-9A81-F69B-D1C9-C2BBD9BD64C2}"/>
              </a:ext>
            </a:extLst>
          </p:cNvPr>
          <p:cNvSpPr txBox="1">
            <a:spLocks/>
          </p:cNvSpPr>
          <p:nvPr/>
        </p:nvSpPr>
        <p:spPr>
          <a:xfrm>
            <a:off x="14336994" y="8399946"/>
            <a:ext cx="295743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fontAlgn="base">
              <a:buFont typeface="Arial"/>
              <a:buNone/>
            </a:pPr>
            <a:r>
              <a:rPr kumimoji="1" lang="ko-KR" altLang="en-US" sz="2200">
                <a:solidFill>
                  <a:schemeClr val="tx1"/>
                </a:solidFill>
              </a:rPr>
              <a:t>컨테이너 격리 조건에 </a:t>
            </a:r>
            <a:endParaRPr kumimoji="1" lang="en-US" altLang="ko-KR" sz="2200">
              <a:solidFill>
                <a:schemeClr val="tx1"/>
              </a:solidFill>
            </a:endParaRPr>
          </a:p>
          <a:p>
            <a:pPr marL="25400" indent="0" fontAlgn="base">
              <a:buFont typeface="Arial"/>
              <a:buNone/>
            </a:pPr>
            <a:r>
              <a:rPr kumimoji="1" lang="ko-KR" altLang="en-US" sz="2200">
                <a:solidFill>
                  <a:schemeClr val="tx1"/>
                </a:solidFill>
              </a:rPr>
              <a:t>따른 격리 요건</a:t>
            </a:r>
          </a:p>
        </p:txBody>
      </p:sp>
      <p:sp>
        <p:nvSpPr>
          <p:cNvPr id="20" name="Google Shape;652;p10">
            <a:extLst>
              <a:ext uri="{FF2B5EF4-FFF2-40B4-BE49-F238E27FC236}">
                <a16:creationId xmlns:a16="http://schemas.microsoft.com/office/drawing/2014/main" id="{0E5BC66F-14AD-5DFF-89D2-A179C6E4DEA9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41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D1524-F917-075D-2517-97C0ECFB4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6DE69-F00B-D62C-9216-5BF6E5A1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lang="ko-KR" altLang="en-US"/>
              <a:t>실제 데이터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DBCB8-BEA4-67FC-E211-16AD83AE90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292388"/>
          </a:xfrm>
        </p:spPr>
        <p:txBody>
          <a:bodyPr/>
          <a:lstStyle/>
          <a:p>
            <a:pPr marL="25400" indent="0" algn="r">
              <a:buNone/>
            </a:pPr>
            <a:r>
              <a:rPr lang="ko-KR" altLang="en-US"/>
              <a:t>출처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R" altLang="en-US" err="1"/>
              <a:t>디지카고</a:t>
            </a:r>
            <a:r>
              <a:rPr lang="ko-KR" altLang="en-US"/>
              <a:t> 고객센터 질문사항</a:t>
            </a:r>
            <a:endParaRPr lang="en-US" altLang="ko-KR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7731248-B884-5BE3-AD96-173795F89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59726"/>
              </p:ext>
            </p:extLst>
          </p:nvPr>
        </p:nvGraphicFramePr>
        <p:xfrm>
          <a:off x="942975" y="2290201"/>
          <a:ext cx="16402050" cy="7454700"/>
        </p:xfrm>
        <a:graphic>
          <a:graphicData uri="http://schemas.openxmlformats.org/drawingml/2006/table">
            <a:tbl>
              <a:tblPr/>
              <a:tblGrid>
                <a:gridCol w="8201025">
                  <a:extLst>
                    <a:ext uri="{9D8B030D-6E8A-4147-A177-3AD203B41FA5}">
                      <a16:colId xmlns:a16="http://schemas.microsoft.com/office/drawing/2014/main" val="2848393608"/>
                    </a:ext>
                  </a:extLst>
                </a:gridCol>
                <a:gridCol w="8201025">
                  <a:extLst>
                    <a:ext uri="{9D8B030D-6E8A-4147-A177-3AD203B41FA5}">
                      <a16:colId xmlns:a16="http://schemas.microsoft.com/office/drawing/2014/main" val="4072706948"/>
                    </a:ext>
                  </a:extLst>
                </a:gridCol>
              </a:tblGrid>
              <a:tr h="43490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Context</a:t>
                      </a:r>
                      <a:endParaRPr lang="en-US" sz="2000" b="1" i="0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4050" marR="74050" marT="74050" marB="740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000" b="1" i="0" u="none" strike="noStrike">
                          <a:solidFill>
                            <a:srgbClr val="00B05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Logic</a:t>
                      </a:r>
                      <a:endParaRPr lang="en-US" sz="2000" b="1" i="0">
                        <a:solidFill>
                          <a:srgbClr val="00B050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4050" marR="74050" marT="74050" marB="740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055536"/>
                  </a:ext>
                </a:extLst>
              </a:tr>
              <a:tr h="4176826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인화성 가스통 </a:t>
                      </a:r>
                      <a:r>
                        <a:rPr lang="ko-KR" alt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운송건</a:t>
                      </a: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입니다</a:t>
                      </a: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  <a:endParaRPr lang="ko-KR" altLang="en-US" sz="20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t"/>
                      <a:br>
                        <a:rPr lang="ko-KR" altLang="en-US" sz="20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 해당 화물을 운송할 때 별도의 필요서류 및 필요 절차가 있는지 궁금합니다</a:t>
                      </a: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 </a:t>
                      </a:r>
                      <a:endParaRPr lang="ko-KR" altLang="en-US" sz="20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t"/>
                      <a:br>
                        <a:rPr lang="ko-KR" altLang="en-US" sz="20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운송 구간은 전북 완주 </a:t>
                      </a: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-&gt; </a:t>
                      </a: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인천공항</a:t>
                      </a:r>
                      <a:endParaRPr lang="ko-KR" altLang="en-US" sz="20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fontAlgn="t"/>
                      <a:br>
                        <a:rPr lang="ko-KR" altLang="en-US" sz="20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endParaRPr lang="ko-KR" altLang="en-US" sz="20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4050" marR="74050" marT="74050" marB="740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안녕하세요 이번에 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DG </a:t>
                      </a:r>
                      <a:r>
                        <a:rPr lang="ko-KR" alt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혼적</a:t>
                      </a: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작업예정인데</a:t>
                      </a: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선사에서 하기의 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SEGREGATION GROUP </a:t>
                      </a: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을 확인해달라고 하는데 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DG </a:t>
                      </a: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는 처음이라 확인 부탁 드립니다</a:t>
                      </a: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 </a:t>
                      </a:r>
                      <a:b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b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UN NO 1830 / CLASS 8 </a:t>
                      </a:r>
                      <a:b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b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SEGREGATION GROUPS ARE NOT COMPATIBLE WITH IMDG CODE 20DV * 1 </a:t>
                      </a:r>
                      <a:b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b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ko-KR" alt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혼적예정</a:t>
                      </a: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물품 </a:t>
                      </a: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: </a:t>
                      </a:r>
                      <a:b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b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UN Class PG FLASH POINT </a:t>
                      </a:r>
                      <a:b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3082 9 3 </a:t>
                      </a:r>
                      <a:b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1268 3 3 55 </a:t>
                      </a:r>
                      <a:b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1993 3 3 26 </a:t>
                      </a:r>
                      <a:b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1830 8 2 - </a:t>
                      </a:r>
                      <a:b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3077 9 3 -</a:t>
                      </a:r>
                      <a:endParaRPr lang="en-US" sz="20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4050" marR="74050" marT="74050" marB="740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47471"/>
                  </a:ext>
                </a:extLst>
              </a:tr>
              <a:tr h="1684386">
                <a:tc>
                  <a:txBody>
                    <a:bodyPr/>
                    <a:lstStyle/>
                    <a:p>
                      <a:pPr rtl="0" fontAlgn="t"/>
                      <a:endParaRPr lang="en-US" altLang="ko-KR" sz="2000" b="1" i="0" u="none" strike="noStrike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t"/>
                      <a:r>
                        <a:rPr lang="ko-KR" altLang="en-US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필요서류 및 필요절차에 대한 규정을 찾아서 답변해줘야</a:t>
                      </a:r>
                      <a:r>
                        <a:rPr lang="en-US" altLang="ko-KR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한다</a:t>
                      </a:r>
                      <a:r>
                        <a:rPr lang="en-US" altLang="ko-KR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  <a:endParaRPr lang="ko-KR" altLang="en-US" sz="2000" b="1" i="0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t"/>
                      <a:br>
                        <a:rPr lang="ko-KR" altLang="en-US" sz="2000" b="1" i="0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ko-KR" altLang="en-US" sz="2000" b="1" i="0" u="none" strike="noStrike" err="1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챗봇의</a:t>
                      </a:r>
                      <a:r>
                        <a:rPr lang="ko-KR" altLang="en-US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생성 응답이 필요함</a:t>
                      </a:r>
                      <a:endParaRPr lang="ko-KR" altLang="en-US" sz="2000" b="1" i="0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4050" marR="74050" marT="74050" marB="740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en-US" altLang="ko-KR" sz="2000" b="1" i="0" u="none" strike="noStrike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t"/>
                      <a:r>
                        <a:rPr lang="ko-KR" altLang="en-US" sz="2000" b="1" i="0" u="none" strike="noStrike" err="1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혼적</a:t>
                      </a:r>
                      <a:r>
                        <a:rPr lang="ko-KR" altLang="en-US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예정 물품이 </a:t>
                      </a:r>
                      <a:r>
                        <a:rPr lang="ko-KR" altLang="en-US" sz="2000" b="1" i="0" u="none" strike="noStrike" err="1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혼적</a:t>
                      </a:r>
                      <a:r>
                        <a:rPr lang="ko-KR" altLang="en-US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가능한지 아닌지를 정확히 알려줘야</a:t>
                      </a:r>
                      <a:r>
                        <a:rPr lang="en-US" altLang="ko-KR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한다</a:t>
                      </a:r>
                      <a:r>
                        <a:rPr lang="en-US" altLang="ko-KR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  <a:endParaRPr lang="ko-KR" altLang="en-US" sz="2000" b="1" i="0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t"/>
                      <a:br>
                        <a:rPr lang="ko-KR" altLang="en-US" sz="2000" b="1" i="0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ko-KR" altLang="en-US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예시</a:t>
                      </a:r>
                      <a:r>
                        <a:rPr lang="en-US" altLang="ko-KR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)</a:t>
                      </a:r>
                      <a:endParaRPr lang="ko-KR" altLang="en-US" sz="2000" b="1" i="0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t"/>
                      <a:r>
                        <a:rPr lang="en-US" altLang="ko-KR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1830 - 3089 = </a:t>
                      </a:r>
                      <a:r>
                        <a:rPr lang="ko-KR" altLang="en-US" sz="2000" b="1" i="0" u="none" strike="noStrike" err="1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혼적</a:t>
                      </a:r>
                      <a:r>
                        <a:rPr lang="ko-KR" altLang="en-US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불가</a:t>
                      </a:r>
                      <a:endParaRPr lang="ko-KR" altLang="en-US" sz="2000" b="1" i="0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t"/>
                      <a:r>
                        <a:rPr lang="en-US" altLang="ko-KR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1830 - 1268 = </a:t>
                      </a:r>
                      <a:r>
                        <a:rPr lang="ko-KR" altLang="en-US" sz="2000" b="1" i="0" u="none" strike="noStrike" err="1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혼적</a:t>
                      </a:r>
                      <a:r>
                        <a:rPr lang="ko-KR" altLang="en-US" sz="20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가능 </a:t>
                      </a:r>
                      <a:endParaRPr lang="ko-KR" altLang="en-US" sz="2000" b="1" i="0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4050" marR="74050" marT="74050" marB="740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22225"/>
                  </a:ext>
                </a:extLst>
              </a:tr>
            </a:tbl>
          </a:graphicData>
        </a:graphic>
      </p:graphicFrame>
      <p:sp>
        <p:nvSpPr>
          <p:cNvPr id="13" name="Google Shape;652;p10">
            <a:extLst>
              <a:ext uri="{FF2B5EF4-FFF2-40B4-BE49-F238E27FC236}">
                <a16:creationId xmlns:a16="http://schemas.microsoft.com/office/drawing/2014/main" id="{426FA97B-8067-7199-E803-39123A08B389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</a:t>
            </a:r>
            <a:r>
              <a:rPr lang="en-US" altLang="ko-KR" sz="1469" b="1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3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" name="삼각형 4">
            <a:extLst>
              <a:ext uri="{FF2B5EF4-FFF2-40B4-BE49-F238E27FC236}">
                <a16:creationId xmlns:a16="http://schemas.microsoft.com/office/drawing/2014/main" id="{3EE6CF79-C2B3-8147-033F-2A1061956B5F}"/>
              </a:ext>
            </a:extLst>
          </p:cNvPr>
          <p:cNvSpPr/>
          <p:nvPr/>
        </p:nvSpPr>
        <p:spPr>
          <a:xfrm rot="10800000">
            <a:off x="3557590" y="7775339"/>
            <a:ext cx="2800353" cy="221460"/>
          </a:xfrm>
          <a:prstGeom prst="triangle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삼각형 5">
            <a:extLst>
              <a:ext uri="{FF2B5EF4-FFF2-40B4-BE49-F238E27FC236}">
                <a16:creationId xmlns:a16="http://schemas.microsoft.com/office/drawing/2014/main" id="{CB8C9125-DF94-5F45-37C6-C2985E8CA3C0}"/>
              </a:ext>
            </a:extLst>
          </p:cNvPr>
          <p:cNvSpPr/>
          <p:nvPr/>
        </p:nvSpPr>
        <p:spPr>
          <a:xfrm rot="10800000">
            <a:off x="11925303" y="7775339"/>
            <a:ext cx="2800353" cy="221460"/>
          </a:xfrm>
          <a:prstGeom prst="triangle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7463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1137B-82C8-80A3-AAF7-546E8A740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5BE16-D3C5-CC1E-2283-3216FCFB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lang="ko-KR" altLang="en-US"/>
              <a:t>질문의 분석 및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00AF92-7CBE-05F3-9C28-2B358CA1B1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384721"/>
          </a:xfrm>
        </p:spPr>
        <p:txBody>
          <a:bodyPr/>
          <a:lstStyle/>
          <a:p>
            <a:pPr marL="25400" indent="0" algn="ctr">
              <a:buNone/>
            </a:pPr>
            <a:r>
              <a:rPr lang="ko-KR" altLang="en-US" sz="2000"/>
              <a:t>질문의 분류 기준</a:t>
            </a:r>
            <a:r>
              <a:rPr lang="en-US" altLang="ko-KR" sz="2000"/>
              <a:t>:</a:t>
            </a:r>
            <a:r>
              <a:rPr lang="ko-KR" altLang="en-US" sz="2000"/>
              <a:t> 어떤 데이터를 필요로 하는지 </a:t>
            </a:r>
            <a:r>
              <a:rPr lang="en-US" altLang="ko-KR" sz="2000"/>
              <a:t>/</a:t>
            </a:r>
            <a:r>
              <a:rPr lang="ko-KR" altLang="en-US" sz="2000"/>
              <a:t> </a:t>
            </a:r>
            <a:r>
              <a:rPr lang="en-US" altLang="ko-KR" sz="2000"/>
              <a:t>Output</a:t>
            </a:r>
            <a:r>
              <a:rPr lang="ko-KR" altLang="en-US" sz="2000"/>
              <a:t>의 형태를 통해 나누었다</a:t>
            </a:r>
            <a:r>
              <a:rPr lang="en-US" altLang="ko-KR" sz="2000"/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189B98-B21C-57BB-5001-D8EC0D3ED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369296"/>
              </p:ext>
            </p:extLst>
          </p:nvPr>
        </p:nvGraphicFramePr>
        <p:xfrm>
          <a:off x="1276350" y="2559927"/>
          <a:ext cx="15735300" cy="4036213"/>
        </p:xfrm>
        <a:graphic>
          <a:graphicData uri="http://schemas.openxmlformats.org/drawingml/2006/table">
            <a:tbl>
              <a:tblPr/>
              <a:tblGrid>
                <a:gridCol w="3933825">
                  <a:extLst>
                    <a:ext uri="{9D8B030D-6E8A-4147-A177-3AD203B41FA5}">
                      <a16:colId xmlns:a16="http://schemas.microsoft.com/office/drawing/2014/main" val="3134464948"/>
                    </a:ext>
                  </a:extLst>
                </a:gridCol>
                <a:gridCol w="3933825">
                  <a:extLst>
                    <a:ext uri="{9D8B030D-6E8A-4147-A177-3AD203B41FA5}">
                      <a16:colId xmlns:a16="http://schemas.microsoft.com/office/drawing/2014/main" val="3551097185"/>
                    </a:ext>
                  </a:extLst>
                </a:gridCol>
                <a:gridCol w="3933825">
                  <a:extLst>
                    <a:ext uri="{9D8B030D-6E8A-4147-A177-3AD203B41FA5}">
                      <a16:colId xmlns:a16="http://schemas.microsoft.com/office/drawing/2014/main" val="2831584511"/>
                    </a:ext>
                  </a:extLst>
                </a:gridCol>
                <a:gridCol w="3933825">
                  <a:extLst>
                    <a:ext uri="{9D8B030D-6E8A-4147-A177-3AD203B41FA5}">
                      <a16:colId xmlns:a16="http://schemas.microsoft.com/office/drawing/2014/main" val="140232987"/>
                    </a:ext>
                  </a:extLst>
                </a:gridCol>
              </a:tblGrid>
              <a:tr h="4499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output 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분류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필요 데이터 분류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필요 데이터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예시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535387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context</a:t>
                      </a:r>
                      <a:endParaRPr 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</a:t>
                      </a:r>
                      <a:endParaRPr lang="en-US" sz="1800" b="1" i="0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관리 규정 정보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위험화물 등급은 어떻게 구분 되나요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?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556652"/>
                  </a:ext>
                </a:extLst>
              </a:tr>
              <a:tr h="83116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Logic</a:t>
                      </a:r>
                      <a:endParaRPr 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B</a:t>
                      </a:r>
                      <a:endParaRPr lang="en-US" sz="1800" b="1" i="0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buFontTx/>
                        <a:buNone/>
                      </a:pP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A+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위험물 분류표</a:t>
                      </a: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UN number 1234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의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class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는 무엇인가요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?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723331"/>
                  </a:ext>
                </a:extLst>
              </a:tr>
              <a:tr h="831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C</a:t>
                      </a:r>
                      <a:endParaRPr lang="en-US" sz="1800" b="1" i="0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A+B+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격리방법표</a:t>
                      </a: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UN 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번호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1234, 0001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의 격리 방법은 무엇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?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794399"/>
                  </a:ext>
                </a:extLst>
              </a:tr>
              <a:tr h="1104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3A6AD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D</a:t>
                      </a:r>
                      <a:endParaRPr lang="en-US" sz="1800" b="1" i="0">
                        <a:solidFill>
                          <a:srgbClr val="3A6AD6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A+B+C+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컨테이너 </a:t>
                      </a:r>
                      <a:r>
                        <a:rPr lang="ko-KR" altLang="en-US" sz="1800" b="1" i="0" u="none" strike="noStrike" err="1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적재격리표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UN 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번호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1234, 0001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가 선적된 컨테이너가 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ctr" rtl="0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수직으로 적재할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때 격리요건은 무엇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?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71190" marR="71190" marT="71190" marB="7119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933151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00192A6D-5661-A949-41AE-31C57DC23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6733342"/>
            <a:ext cx="3581400" cy="2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D1C070F-FF6C-9494-AC78-189F50EFB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835" y="6704492"/>
            <a:ext cx="3762213" cy="230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5F7FA72-7FEC-CCC8-DAA6-AD2CD9762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52" y="6711258"/>
            <a:ext cx="3798628" cy="215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1EE61621-82A6-8767-1E6B-9C1C78DA4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8"/>
          <a:stretch/>
        </p:blipFill>
        <p:spPr bwMode="auto">
          <a:xfrm>
            <a:off x="13670724" y="6733342"/>
            <a:ext cx="2880000" cy="26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3E283D5-74E0-BD80-3457-8EBB2EFC2340}"/>
              </a:ext>
            </a:extLst>
          </p:cNvPr>
          <p:cNvSpPr txBox="1">
            <a:spLocks/>
          </p:cNvSpPr>
          <p:nvPr/>
        </p:nvSpPr>
        <p:spPr>
          <a:xfrm>
            <a:off x="2449791" y="9426887"/>
            <a:ext cx="123451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 fontAlgn="base">
              <a:buFont typeface="Arial"/>
              <a:buNone/>
            </a:pPr>
            <a:r>
              <a:rPr kumimoji="1" lang="en-US" altLang="ko-KR" sz="2200">
                <a:solidFill>
                  <a:srgbClr val="3A6AD6"/>
                </a:solidFill>
              </a:rPr>
              <a:t>A</a:t>
            </a:r>
            <a:endParaRPr kumimoji="1" lang="ko-KR" altLang="en-US" sz="2200">
              <a:solidFill>
                <a:srgbClr val="3A6AD6"/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0993625-E679-745F-7CEE-4E0B6578F615}"/>
              </a:ext>
            </a:extLst>
          </p:cNvPr>
          <p:cNvSpPr txBox="1">
            <a:spLocks/>
          </p:cNvSpPr>
          <p:nvPr/>
        </p:nvSpPr>
        <p:spPr>
          <a:xfrm>
            <a:off x="6466682" y="9426887"/>
            <a:ext cx="123451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 fontAlgn="base">
              <a:buFont typeface="Arial"/>
              <a:buNone/>
            </a:pPr>
            <a:r>
              <a:rPr kumimoji="1" lang="en-US" altLang="ko-KR" sz="2200">
                <a:solidFill>
                  <a:srgbClr val="3A6AD6"/>
                </a:solidFill>
              </a:rPr>
              <a:t>B</a:t>
            </a:r>
            <a:endParaRPr kumimoji="1" lang="ko-KR" altLang="en-US" sz="2200">
              <a:solidFill>
                <a:srgbClr val="3A6AD6"/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35E0BDEC-199D-C95B-55E2-4DCB50500445}"/>
              </a:ext>
            </a:extLst>
          </p:cNvPr>
          <p:cNvSpPr txBox="1">
            <a:spLocks/>
          </p:cNvSpPr>
          <p:nvPr/>
        </p:nvSpPr>
        <p:spPr>
          <a:xfrm>
            <a:off x="10426007" y="9426887"/>
            <a:ext cx="123451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 fontAlgn="base">
              <a:buFont typeface="Arial"/>
              <a:buNone/>
            </a:pPr>
            <a:r>
              <a:rPr kumimoji="1" lang="en-US" altLang="ko-KR" sz="2200">
                <a:solidFill>
                  <a:srgbClr val="3A6AD6"/>
                </a:solidFill>
              </a:rPr>
              <a:t>C</a:t>
            </a:r>
            <a:endParaRPr kumimoji="1" lang="ko-KR" altLang="en-US" sz="2200">
              <a:solidFill>
                <a:srgbClr val="3A6AD6"/>
              </a:solidFill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A66B056-FDA6-A6CE-DD08-6A615EE3A909}"/>
              </a:ext>
            </a:extLst>
          </p:cNvPr>
          <p:cNvSpPr txBox="1">
            <a:spLocks/>
          </p:cNvSpPr>
          <p:nvPr/>
        </p:nvSpPr>
        <p:spPr>
          <a:xfrm>
            <a:off x="14493465" y="9426887"/>
            <a:ext cx="123451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 fontAlgn="base">
              <a:buFont typeface="Arial"/>
              <a:buNone/>
            </a:pPr>
            <a:r>
              <a:rPr kumimoji="1" lang="en-US" altLang="ko-KR" sz="2200">
                <a:solidFill>
                  <a:srgbClr val="3A6AD6"/>
                </a:solidFill>
              </a:rPr>
              <a:t>D</a:t>
            </a:r>
            <a:endParaRPr kumimoji="1" lang="ko-KR" altLang="en-US" sz="2200">
              <a:solidFill>
                <a:srgbClr val="3A6AD6"/>
              </a:solidFill>
            </a:endParaRPr>
          </a:p>
        </p:txBody>
      </p:sp>
      <p:sp>
        <p:nvSpPr>
          <p:cNvPr id="21" name="Google Shape;652;p10">
            <a:extLst>
              <a:ext uri="{FF2B5EF4-FFF2-40B4-BE49-F238E27FC236}">
                <a16:creationId xmlns:a16="http://schemas.microsoft.com/office/drawing/2014/main" id="{CD99580A-6900-12A6-81E0-5BA32C7C295B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14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67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88C21C-C978-46EA-D9A4-350571EEE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314325"/>
            <a:ext cx="9658350" cy="965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0;p10">
            <a:extLst>
              <a:ext uri="{FF2B5EF4-FFF2-40B4-BE49-F238E27FC236}">
                <a16:creationId xmlns:a16="http://schemas.microsoft.com/office/drawing/2014/main" id="{95CF80CF-B577-92D4-CC4F-47EF8C182E14}"/>
              </a:ext>
            </a:extLst>
          </p:cNvPr>
          <p:cNvSpPr/>
          <p:nvPr/>
        </p:nvSpPr>
        <p:spPr>
          <a:xfrm>
            <a:off x="1449114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4" name="Google Shape;661;p10">
            <a:extLst>
              <a:ext uri="{FF2B5EF4-FFF2-40B4-BE49-F238E27FC236}">
                <a16:creationId xmlns:a16="http://schemas.microsoft.com/office/drawing/2014/main" id="{73B4EF7E-520F-9002-D42C-A3C88EBDE239}"/>
              </a:ext>
            </a:extLst>
          </p:cNvPr>
          <p:cNvGrpSpPr/>
          <p:nvPr/>
        </p:nvGrpSpPr>
        <p:grpSpPr>
          <a:xfrm>
            <a:off x="1410448" y="6368821"/>
            <a:ext cx="1634041" cy="1634041"/>
            <a:chOff x="0" y="0"/>
            <a:chExt cx="812800" cy="812800"/>
          </a:xfrm>
        </p:grpSpPr>
        <p:sp>
          <p:nvSpPr>
            <p:cNvPr id="5" name="Google Shape;662;p10">
              <a:extLst>
                <a:ext uri="{FF2B5EF4-FFF2-40B4-BE49-F238E27FC236}">
                  <a16:creationId xmlns:a16="http://schemas.microsoft.com/office/drawing/2014/main" id="{854A564C-331C-A145-7E9E-39B10DD3A80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" name="Google Shape;663;p10">
              <a:extLst>
                <a:ext uri="{FF2B5EF4-FFF2-40B4-BE49-F238E27FC236}">
                  <a16:creationId xmlns:a16="http://schemas.microsoft.com/office/drawing/2014/main" id="{57B8A97D-0272-8623-2402-AFF873FD4FD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7" name="Google Shape;664;p10">
            <a:extLst>
              <a:ext uri="{FF2B5EF4-FFF2-40B4-BE49-F238E27FC236}">
                <a16:creationId xmlns:a16="http://schemas.microsoft.com/office/drawing/2014/main" id="{3E3C510E-4E35-59F5-283A-3B15597449FD}"/>
              </a:ext>
            </a:extLst>
          </p:cNvPr>
          <p:cNvSpPr/>
          <p:nvPr/>
        </p:nvSpPr>
        <p:spPr>
          <a:xfrm flipH="1">
            <a:off x="2059083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336770" y="0"/>
                </a:moveTo>
                <a:lnTo>
                  <a:pt x="0" y="0"/>
                </a:lnTo>
                <a:lnTo>
                  <a:pt x="0" y="503483"/>
                </a:lnTo>
                <a:lnTo>
                  <a:pt x="336770" y="503483"/>
                </a:lnTo>
                <a:lnTo>
                  <a:pt x="33677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Google Shape;665;p10">
            <a:extLst>
              <a:ext uri="{FF2B5EF4-FFF2-40B4-BE49-F238E27FC236}">
                <a16:creationId xmlns:a16="http://schemas.microsoft.com/office/drawing/2014/main" id="{F2C0EAFD-2886-356F-B6A1-C62973F1ADD8}"/>
              </a:ext>
            </a:extLst>
          </p:cNvPr>
          <p:cNvSpPr/>
          <p:nvPr/>
        </p:nvSpPr>
        <p:spPr>
          <a:xfrm>
            <a:off x="15164756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9" name="Google Shape;666;p10">
            <a:extLst>
              <a:ext uri="{FF2B5EF4-FFF2-40B4-BE49-F238E27FC236}">
                <a16:creationId xmlns:a16="http://schemas.microsoft.com/office/drawing/2014/main" id="{1011B98D-291C-A5DF-0D65-7D90F7747960}"/>
              </a:ext>
            </a:extLst>
          </p:cNvPr>
          <p:cNvGrpSpPr/>
          <p:nvPr/>
        </p:nvGrpSpPr>
        <p:grpSpPr>
          <a:xfrm>
            <a:off x="15126089" y="6368821"/>
            <a:ext cx="1634041" cy="1634041"/>
            <a:chOff x="0" y="0"/>
            <a:chExt cx="812800" cy="812800"/>
          </a:xfrm>
        </p:grpSpPr>
        <p:sp>
          <p:nvSpPr>
            <p:cNvPr id="10" name="Google Shape;667;p10">
              <a:extLst>
                <a:ext uri="{FF2B5EF4-FFF2-40B4-BE49-F238E27FC236}">
                  <a16:creationId xmlns:a16="http://schemas.microsoft.com/office/drawing/2014/main" id="{AF2AA721-1E96-E9DC-6F1A-581F131898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1" name="Google Shape;668;p10">
              <a:extLst>
                <a:ext uri="{FF2B5EF4-FFF2-40B4-BE49-F238E27FC236}">
                  <a16:creationId xmlns:a16="http://schemas.microsoft.com/office/drawing/2014/main" id="{45FD02C3-7A89-9464-BD1B-F5A8F7ABEF4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2" name="Google Shape;669;p10">
            <a:extLst>
              <a:ext uri="{FF2B5EF4-FFF2-40B4-BE49-F238E27FC236}">
                <a16:creationId xmlns:a16="http://schemas.microsoft.com/office/drawing/2014/main" id="{5C474FA3-F4B6-B661-3B56-C885CC3679D8}"/>
              </a:ext>
            </a:extLst>
          </p:cNvPr>
          <p:cNvSpPr/>
          <p:nvPr/>
        </p:nvSpPr>
        <p:spPr>
          <a:xfrm>
            <a:off x="15774724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0" y="0"/>
                </a:moveTo>
                <a:lnTo>
                  <a:pt x="336771" y="0"/>
                </a:lnTo>
                <a:lnTo>
                  <a:pt x="336771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742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1BADF-9DE1-3A2A-981F-E3CD4A1C2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C83490F0-38B3-DECD-C156-6DCBE8BB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577092"/>
            <a:ext cx="16859250" cy="229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093F54-8E06-EEEB-D29A-E357BBAC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lang="ko-KR" altLang="en-US"/>
              <a:t>평가 데이터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E3B60-9D1A-C1E3-CAE1-6D9CBB783A24}"/>
              </a:ext>
            </a:extLst>
          </p:cNvPr>
          <p:cNvSpPr txBox="1"/>
          <p:nvPr/>
        </p:nvSpPr>
        <p:spPr>
          <a:xfrm>
            <a:off x="609600" y="1925993"/>
            <a:ext cx="17392650" cy="4552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lnSpc>
                <a:spcPct val="150000"/>
              </a:lnSpc>
            </a:pPr>
            <a:r>
              <a:rPr lang="ko-KR" altLang="en-US" sz="28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총 </a:t>
            </a:r>
            <a:r>
              <a:rPr lang="en-US" altLang="ko-KR" sz="28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160</a:t>
            </a:r>
            <a:r>
              <a:rPr lang="ko-KR" altLang="en-US" sz="28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개의 격리 질문 데이터 생성</a:t>
            </a:r>
            <a:endParaRPr lang="en-US" altLang="ko-KR" sz="2800" b="1" u="none" strike="noStrike">
              <a:solidFill>
                <a:srgbClr val="3A6AD6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 fontAlgn="base">
              <a:lnSpc>
                <a:spcPct val="150000"/>
              </a:lnSpc>
            </a:pPr>
            <a:r>
              <a:rPr lang="ko-KR" altLang="en-US" sz="26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💡</a:t>
            </a:r>
            <a:r>
              <a:rPr lang="en-US" altLang="ko-KR" sz="26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</a:t>
            </a:r>
            <a:r>
              <a:rPr lang="en-US" altLang="ko-KR" sz="26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– 100</a:t>
            </a:r>
            <a:r>
              <a:rPr lang="ko-KR" altLang="en-US" sz="26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 생성</a:t>
            </a:r>
            <a:endParaRPr lang="en-US" altLang="ko-KR" sz="26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 fontAlgn="base">
              <a:lnSpc>
                <a:spcPct val="150000"/>
              </a:lnSpc>
            </a:pP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	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목표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범위내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+ 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평가가 가능한 질의 데이터셋</a:t>
            </a:r>
            <a:endParaRPr lang="en-US" altLang="ko-KR" sz="24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 fontAlgn="base">
              <a:lnSpc>
                <a:spcPct val="150000"/>
              </a:lnSpc>
            </a:pP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	</a:t>
            </a:r>
            <a:r>
              <a:rPr lang="ko-KR" altLang="en-US" sz="24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규정집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Chunk 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로부터 질문과 답변을 생성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(GPT 4o 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사용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en-US" altLang="ko-KR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 fontAlgn="base">
              <a:lnSpc>
                <a:spcPct val="150000"/>
              </a:lnSpc>
            </a:pPr>
            <a:r>
              <a:rPr lang="en-US" altLang="ko-KR" sz="18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		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생성</a:t>
            </a:r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후 수작업을 통해 양질의 데이터를 선별</a:t>
            </a:r>
            <a:endParaRPr lang="en-US" altLang="ko-KR" sz="20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 fontAlgn="base">
              <a:lnSpc>
                <a:spcPct val="150000"/>
              </a:lnSpc>
            </a:pPr>
            <a:r>
              <a:rPr lang="ko-KR" altLang="en-US" sz="26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💡 </a:t>
            </a:r>
            <a:r>
              <a:rPr lang="en-US" altLang="ko-KR" sz="2600" b="1" u="none" strike="noStrike">
                <a:solidFill>
                  <a:srgbClr val="00B05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</a:t>
            </a:r>
            <a:r>
              <a:rPr lang="en-US" altLang="ko-KR" sz="26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– 60</a:t>
            </a:r>
            <a:r>
              <a:rPr lang="ko-KR" altLang="en-US" sz="26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 생성</a:t>
            </a:r>
            <a:endParaRPr lang="en-US" altLang="ko-KR" sz="26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 fontAlgn="base">
              <a:lnSpc>
                <a:spcPct val="150000"/>
              </a:lnSpc>
            </a:pP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	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목표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상황에 대한 데이터를 포함하는 데이터셋</a:t>
            </a:r>
            <a:endParaRPr lang="en-US" altLang="ko-KR" sz="24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 fontAlgn="base">
              <a:lnSpc>
                <a:spcPct val="150000"/>
              </a:lnSpc>
            </a:pP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	6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가지 상황 데이터를 각각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10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개씩 생성</a:t>
            </a:r>
          </a:p>
        </p:txBody>
      </p:sp>
      <p:sp>
        <p:nvSpPr>
          <p:cNvPr id="13" name="Google Shape;652;p10">
            <a:extLst>
              <a:ext uri="{FF2B5EF4-FFF2-40B4-BE49-F238E27FC236}">
                <a16:creationId xmlns:a16="http://schemas.microsoft.com/office/drawing/2014/main" id="{879BEA59-5206-23B3-4DE7-D51321007F07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15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905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>
          <a:extLst>
            <a:ext uri="{FF2B5EF4-FFF2-40B4-BE49-F238E27FC236}">
              <a16:creationId xmlns:a16="http://schemas.microsoft.com/office/drawing/2014/main" id="{BBD68772-4D38-4443-D146-95C998ED1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0">
            <a:extLst>
              <a:ext uri="{FF2B5EF4-FFF2-40B4-BE49-F238E27FC236}">
                <a16:creationId xmlns:a16="http://schemas.microsoft.com/office/drawing/2014/main" id="{28DF019C-6C83-CE13-89E8-75C13C28285B}"/>
              </a:ext>
            </a:extLst>
          </p:cNvPr>
          <p:cNvGrpSpPr/>
          <p:nvPr/>
        </p:nvGrpSpPr>
        <p:grpSpPr>
          <a:xfrm>
            <a:off x="17491799" y="8420924"/>
            <a:ext cx="951769" cy="837376"/>
            <a:chOff x="0" y="-38100"/>
            <a:chExt cx="967140" cy="850900"/>
          </a:xfrm>
        </p:grpSpPr>
        <p:sp>
          <p:nvSpPr>
            <p:cNvPr id="650" name="Google Shape;650;p10">
              <a:extLst>
                <a:ext uri="{FF2B5EF4-FFF2-40B4-BE49-F238E27FC236}">
                  <a16:creationId xmlns:a16="http://schemas.microsoft.com/office/drawing/2014/main" id="{35D9D063-3BEF-EE36-932E-B8B231AB2B1D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1" name="Google Shape;651;p10">
              <a:extLst>
                <a:ext uri="{FF2B5EF4-FFF2-40B4-BE49-F238E27FC236}">
                  <a16:creationId xmlns:a16="http://schemas.microsoft.com/office/drawing/2014/main" id="{76C4C096-66A4-E8C4-1641-8D13F6112A21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52" name="Google Shape;652;p10">
            <a:extLst>
              <a:ext uri="{FF2B5EF4-FFF2-40B4-BE49-F238E27FC236}">
                <a16:creationId xmlns:a16="http://schemas.microsoft.com/office/drawing/2014/main" id="{721F3A05-6CCA-0B47-BC44-770C5E5B01A8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6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53" name="Google Shape;653;p10">
            <a:extLst>
              <a:ext uri="{FF2B5EF4-FFF2-40B4-BE49-F238E27FC236}">
                <a16:creationId xmlns:a16="http://schemas.microsoft.com/office/drawing/2014/main" id="{3610C6E5-602D-6731-AEC8-7479919EA46D}"/>
              </a:ext>
            </a:extLst>
          </p:cNvPr>
          <p:cNvGrpSpPr/>
          <p:nvPr/>
        </p:nvGrpSpPr>
        <p:grpSpPr>
          <a:xfrm>
            <a:off x="2292826" y="1028700"/>
            <a:ext cx="13648016" cy="13648016"/>
            <a:chOff x="0" y="0"/>
            <a:chExt cx="812800" cy="812800"/>
          </a:xfrm>
        </p:grpSpPr>
        <p:sp>
          <p:nvSpPr>
            <p:cNvPr id="654" name="Google Shape;654;p10">
              <a:extLst>
                <a:ext uri="{FF2B5EF4-FFF2-40B4-BE49-F238E27FC236}">
                  <a16:creationId xmlns:a16="http://schemas.microsoft.com/office/drawing/2014/main" id="{5E7251E7-7A40-8A7D-91B8-A44A00F385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5" name="Google Shape;655;p10">
              <a:extLst>
                <a:ext uri="{FF2B5EF4-FFF2-40B4-BE49-F238E27FC236}">
                  <a16:creationId xmlns:a16="http://schemas.microsoft.com/office/drawing/2014/main" id="{0508BD79-863C-6E72-5E8A-EABADDDE0BD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56" name="Google Shape;656;p10">
            <a:extLst>
              <a:ext uri="{FF2B5EF4-FFF2-40B4-BE49-F238E27FC236}">
                <a16:creationId xmlns:a16="http://schemas.microsoft.com/office/drawing/2014/main" id="{29612327-127F-CE3B-F1A7-673ADCD03678}"/>
              </a:ext>
            </a:extLst>
          </p:cNvPr>
          <p:cNvSpPr/>
          <p:nvPr/>
        </p:nvSpPr>
        <p:spPr>
          <a:xfrm>
            <a:off x="3613602" y="2544752"/>
            <a:ext cx="11725929" cy="11711272"/>
          </a:xfrm>
          <a:custGeom>
            <a:avLst/>
            <a:gdLst/>
            <a:ahLst/>
            <a:cxnLst/>
            <a:rect l="l" t="t" r="r" b="b"/>
            <a:pathLst>
              <a:path w="11725929" h="11711272" extrusionOk="0">
                <a:moveTo>
                  <a:pt x="0" y="0"/>
                </a:moveTo>
                <a:lnTo>
                  <a:pt x="11725930" y="0"/>
                </a:lnTo>
                <a:lnTo>
                  <a:pt x="11725930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57" name="Google Shape;657;p10">
            <a:extLst>
              <a:ext uri="{FF2B5EF4-FFF2-40B4-BE49-F238E27FC236}">
                <a16:creationId xmlns:a16="http://schemas.microsoft.com/office/drawing/2014/main" id="{70F827D3-3E56-E003-F958-6FFB55BA92FF}"/>
              </a:ext>
            </a:extLst>
          </p:cNvPr>
          <p:cNvGrpSpPr/>
          <p:nvPr/>
        </p:nvGrpSpPr>
        <p:grpSpPr>
          <a:xfrm>
            <a:off x="3340216" y="2076089"/>
            <a:ext cx="11553237" cy="11553237"/>
            <a:chOff x="0" y="0"/>
            <a:chExt cx="812800" cy="812800"/>
          </a:xfrm>
        </p:grpSpPr>
        <p:sp>
          <p:nvSpPr>
            <p:cNvPr id="658" name="Google Shape;658;p10">
              <a:extLst>
                <a:ext uri="{FF2B5EF4-FFF2-40B4-BE49-F238E27FC236}">
                  <a16:creationId xmlns:a16="http://schemas.microsoft.com/office/drawing/2014/main" id="{0E2B8CFC-0A24-FF87-C4C2-75D9DFC3F2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9" name="Google Shape;659;p10">
              <a:extLst>
                <a:ext uri="{FF2B5EF4-FFF2-40B4-BE49-F238E27FC236}">
                  <a16:creationId xmlns:a16="http://schemas.microsoft.com/office/drawing/2014/main" id="{3E0B4FDE-C238-7D10-9464-45ACEDD8016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0" name="Google Shape;660;p10">
            <a:extLst>
              <a:ext uri="{FF2B5EF4-FFF2-40B4-BE49-F238E27FC236}">
                <a16:creationId xmlns:a16="http://schemas.microsoft.com/office/drawing/2014/main" id="{0CBA042B-CEC8-EE2C-4C31-ADA7E10849FF}"/>
              </a:ext>
            </a:extLst>
          </p:cNvPr>
          <p:cNvSpPr/>
          <p:nvPr/>
        </p:nvSpPr>
        <p:spPr>
          <a:xfrm>
            <a:off x="1449114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61" name="Google Shape;661;p10">
            <a:extLst>
              <a:ext uri="{FF2B5EF4-FFF2-40B4-BE49-F238E27FC236}">
                <a16:creationId xmlns:a16="http://schemas.microsoft.com/office/drawing/2014/main" id="{A2698B66-1595-C626-23E5-9A5077994E2D}"/>
              </a:ext>
            </a:extLst>
          </p:cNvPr>
          <p:cNvGrpSpPr/>
          <p:nvPr/>
        </p:nvGrpSpPr>
        <p:grpSpPr>
          <a:xfrm>
            <a:off x="1410448" y="6368821"/>
            <a:ext cx="1634041" cy="1634041"/>
            <a:chOff x="0" y="0"/>
            <a:chExt cx="812800" cy="812800"/>
          </a:xfrm>
        </p:grpSpPr>
        <p:sp>
          <p:nvSpPr>
            <p:cNvPr id="662" name="Google Shape;662;p10">
              <a:extLst>
                <a:ext uri="{FF2B5EF4-FFF2-40B4-BE49-F238E27FC236}">
                  <a16:creationId xmlns:a16="http://schemas.microsoft.com/office/drawing/2014/main" id="{9FE89BC1-1CB9-6662-1463-01A37448B08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63" name="Google Shape;663;p10">
              <a:extLst>
                <a:ext uri="{FF2B5EF4-FFF2-40B4-BE49-F238E27FC236}">
                  <a16:creationId xmlns:a16="http://schemas.microsoft.com/office/drawing/2014/main" id="{CEAB08CC-800C-2178-5483-68306A89062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4" name="Google Shape;664;p10">
            <a:extLst>
              <a:ext uri="{FF2B5EF4-FFF2-40B4-BE49-F238E27FC236}">
                <a16:creationId xmlns:a16="http://schemas.microsoft.com/office/drawing/2014/main" id="{8B25C682-97D7-AB75-76E0-F6C2B9FD2485}"/>
              </a:ext>
            </a:extLst>
          </p:cNvPr>
          <p:cNvSpPr/>
          <p:nvPr/>
        </p:nvSpPr>
        <p:spPr>
          <a:xfrm flipH="1">
            <a:off x="2059083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336770" y="0"/>
                </a:moveTo>
                <a:lnTo>
                  <a:pt x="0" y="0"/>
                </a:lnTo>
                <a:lnTo>
                  <a:pt x="0" y="503483"/>
                </a:lnTo>
                <a:lnTo>
                  <a:pt x="336770" y="503483"/>
                </a:lnTo>
                <a:lnTo>
                  <a:pt x="3367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65" name="Google Shape;665;p10">
            <a:extLst>
              <a:ext uri="{FF2B5EF4-FFF2-40B4-BE49-F238E27FC236}">
                <a16:creationId xmlns:a16="http://schemas.microsoft.com/office/drawing/2014/main" id="{635E5981-BE6F-0C4A-5EF5-B1590329C7C6}"/>
              </a:ext>
            </a:extLst>
          </p:cNvPr>
          <p:cNvSpPr/>
          <p:nvPr/>
        </p:nvSpPr>
        <p:spPr>
          <a:xfrm>
            <a:off x="15164756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66" name="Google Shape;666;p10">
            <a:extLst>
              <a:ext uri="{FF2B5EF4-FFF2-40B4-BE49-F238E27FC236}">
                <a16:creationId xmlns:a16="http://schemas.microsoft.com/office/drawing/2014/main" id="{B2787143-7BDB-AF2C-B70B-DC64E8048465}"/>
              </a:ext>
            </a:extLst>
          </p:cNvPr>
          <p:cNvGrpSpPr/>
          <p:nvPr/>
        </p:nvGrpSpPr>
        <p:grpSpPr>
          <a:xfrm>
            <a:off x="15126089" y="6368821"/>
            <a:ext cx="1634041" cy="1634041"/>
            <a:chOff x="0" y="0"/>
            <a:chExt cx="812800" cy="812800"/>
          </a:xfrm>
        </p:grpSpPr>
        <p:sp>
          <p:nvSpPr>
            <p:cNvPr id="667" name="Google Shape;667;p10">
              <a:extLst>
                <a:ext uri="{FF2B5EF4-FFF2-40B4-BE49-F238E27FC236}">
                  <a16:creationId xmlns:a16="http://schemas.microsoft.com/office/drawing/2014/main" id="{180464E3-ED7C-509E-0908-3C3378FB62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68" name="Google Shape;668;p10">
              <a:extLst>
                <a:ext uri="{FF2B5EF4-FFF2-40B4-BE49-F238E27FC236}">
                  <a16:creationId xmlns:a16="http://schemas.microsoft.com/office/drawing/2014/main" id="{7F65C125-C127-9F96-7889-712B694B17B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9" name="Google Shape;669;p10">
            <a:extLst>
              <a:ext uri="{FF2B5EF4-FFF2-40B4-BE49-F238E27FC236}">
                <a16:creationId xmlns:a16="http://schemas.microsoft.com/office/drawing/2014/main" id="{803EEB88-5D30-09D2-F3E3-98AD01E8D897}"/>
              </a:ext>
            </a:extLst>
          </p:cNvPr>
          <p:cNvSpPr/>
          <p:nvPr/>
        </p:nvSpPr>
        <p:spPr>
          <a:xfrm>
            <a:off x="15774724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0" y="0"/>
                </a:moveTo>
                <a:lnTo>
                  <a:pt x="336771" y="0"/>
                </a:lnTo>
                <a:lnTo>
                  <a:pt x="336771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70" name="Google Shape;670;p10">
            <a:extLst>
              <a:ext uri="{FF2B5EF4-FFF2-40B4-BE49-F238E27FC236}">
                <a16:creationId xmlns:a16="http://schemas.microsoft.com/office/drawing/2014/main" id="{6DBB4FF0-D0CA-E24A-F6D0-6017718F126C}"/>
              </a:ext>
            </a:extLst>
          </p:cNvPr>
          <p:cNvSpPr txBox="1"/>
          <p:nvPr/>
        </p:nvSpPr>
        <p:spPr>
          <a:xfrm>
            <a:off x="5955480" y="3747894"/>
            <a:ext cx="6322709" cy="183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602" b="1" u="none" strike="noStrike" cap="none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71" name="Google Shape;671;p10">
            <a:extLst>
              <a:ext uri="{FF2B5EF4-FFF2-40B4-BE49-F238E27FC236}">
                <a16:creationId xmlns:a16="http://schemas.microsoft.com/office/drawing/2014/main" id="{62CBE6C3-58B6-BC31-4769-A98F9B2747DC}"/>
              </a:ext>
            </a:extLst>
          </p:cNvPr>
          <p:cNvSpPr txBox="1"/>
          <p:nvPr/>
        </p:nvSpPr>
        <p:spPr>
          <a:xfrm>
            <a:off x="5880012" y="6226610"/>
            <a:ext cx="631882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u="none" strike="noStrike" cap="none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기존 문제점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 구조 설명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 세부 설명</a:t>
            </a:r>
            <a:endParaRPr lang="ko-KR" altLang="en-US" sz="4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2" name="Google Shape;129;p2">
            <a:extLst>
              <a:ext uri="{FF2B5EF4-FFF2-40B4-BE49-F238E27FC236}">
                <a16:creationId xmlns:a16="http://schemas.microsoft.com/office/drawing/2014/main" id="{8D666451-2E18-505B-6BC4-9787F2E4B2AF}"/>
              </a:ext>
            </a:extLst>
          </p:cNvPr>
          <p:cNvGrpSpPr/>
          <p:nvPr/>
        </p:nvGrpSpPr>
        <p:grpSpPr>
          <a:xfrm>
            <a:off x="17293116" y="519296"/>
            <a:ext cx="397367" cy="147050"/>
            <a:chOff x="0" y="-38100"/>
            <a:chExt cx="128243" cy="47458"/>
          </a:xfrm>
        </p:grpSpPr>
        <p:sp>
          <p:nvSpPr>
            <p:cNvPr id="3" name="Google Shape;130;p2">
              <a:extLst>
                <a:ext uri="{FF2B5EF4-FFF2-40B4-BE49-F238E27FC236}">
                  <a16:creationId xmlns:a16="http://schemas.microsoft.com/office/drawing/2014/main" id="{F547AD56-AB69-AD8A-3D72-9438D128BA3D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4" name="Google Shape;131;p2">
              <a:extLst>
                <a:ext uri="{FF2B5EF4-FFF2-40B4-BE49-F238E27FC236}">
                  <a16:creationId xmlns:a16="http://schemas.microsoft.com/office/drawing/2014/main" id="{A1C0310E-961A-0C1C-46E9-D3E4068A3B6C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5" name="Google Shape;132;p2">
            <a:extLst>
              <a:ext uri="{FF2B5EF4-FFF2-40B4-BE49-F238E27FC236}">
                <a16:creationId xmlns:a16="http://schemas.microsoft.com/office/drawing/2014/main" id="{E6AB6D8D-EE79-75AD-6A59-710FB288D194}"/>
              </a:ext>
            </a:extLst>
          </p:cNvPr>
          <p:cNvGrpSpPr/>
          <p:nvPr/>
        </p:nvGrpSpPr>
        <p:grpSpPr>
          <a:xfrm>
            <a:off x="17293116" y="605170"/>
            <a:ext cx="397367" cy="147050"/>
            <a:chOff x="0" y="-38100"/>
            <a:chExt cx="128243" cy="47458"/>
          </a:xfrm>
        </p:grpSpPr>
        <p:sp>
          <p:nvSpPr>
            <p:cNvPr id="6" name="Google Shape;133;p2">
              <a:extLst>
                <a:ext uri="{FF2B5EF4-FFF2-40B4-BE49-F238E27FC236}">
                  <a16:creationId xmlns:a16="http://schemas.microsoft.com/office/drawing/2014/main" id="{1054FE4F-DCCC-4985-7A79-91489130D91B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7" name="Google Shape;134;p2">
              <a:extLst>
                <a:ext uri="{FF2B5EF4-FFF2-40B4-BE49-F238E27FC236}">
                  <a16:creationId xmlns:a16="http://schemas.microsoft.com/office/drawing/2014/main" id="{A2FEF9BC-F5C5-6824-C618-C320BB117B25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8" name="Google Shape;147;p2">
            <a:extLst>
              <a:ext uri="{FF2B5EF4-FFF2-40B4-BE49-F238E27FC236}">
                <a16:creationId xmlns:a16="http://schemas.microsoft.com/office/drawing/2014/main" id="{B096B74D-A115-55AD-E816-9731D542BDA5}"/>
              </a:ext>
            </a:extLst>
          </p:cNvPr>
          <p:cNvSpPr txBox="1"/>
          <p:nvPr/>
        </p:nvSpPr>
        <p:spPr>
          <a:xfrm>
            <a:off x="15833268" y="508149"/>
            <a:ext cx="9784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결론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" name="Google Shape;148;p2">
            <a:extLst>
              <a:ext uri="{FF2B5EF4-FFF2-40B4-BE49-F238E27FC236}">
                <a16:creationId xmlns:a16="http://schemas.microsoft.com/office/drawing/2014/main" id="{32FFC0AD-38BA-014B-803C-47FC385DFF52}"/>
              </a:ext>
            </a:extLst>
          </p:cNvPr>
          <p:cNvSpPr txBox="1"/>
          <p:nvPr/>
        </p:nvSpPr>
        <p:spPr>
          <a:xfrm>
            <a:off x="14528478" y="508149"/>
            <a:ext cx="106049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0" name="Google Shape;149;p2">
            <a:extLst>
              <a:ext uri="{FF2B5EF4-FFF2-40B4-BE49-F238E27FC236}">
                <a16:creationId xmlns:a16="http://schemas.microsoft.com/office/drawing/2014/main" id="{15BDE8C7-1A44-2B17-95CE-F0875DF4368B}"/>
              </a:ext>
            </a:extLst>
          </p:cNvPr>
          <p:cNvSpPr txBox="1"/>
          <p:nvPr/>
        </p:nvSpPr>
        <p:spPr>
          <a:xfrm>
            <a:off x="13261863" y="508149"/>
            <a:ext cx="73545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</a:t>
            </a:r>
            <a:endParaRPr sz="1600" b="1">
              <a:solidFill>
                <a:srgbClr val="3A6AD6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1" name="Google Shape;150;p2">
            <a:extLst>
              <a:ext uri="{FF2B5EF4-FFF2-40B4-BE49-F238E27FC236}">
                <a16:creationId xmlns:a16="http://schemas.microsoft.com/office/drawing/2014/main" id="{91533F99-1C56-27E0-BC1E-B1DEEBD0B8B5}"/>
              </a:ext>
            </a:extLst>
          </p:cNvPr>
          <p:cNvSpPr txBox="1"/>
          <p:nvPr/>
        </p:nvSpPr>
        <p:spPr>
          <a:xfrm>
            <a:off x="11898530" y="508149"/>
            <a:ext cx="8097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</a:t>
            </a:r>
            <a:endParaRPr sz="1600" b="1">
              <a:solidFill>
                <a:schemeClr val="tx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Google Shape;503;p7">
            <a:extLst>
              <a:ext uri="{FF2B5EF4-FFF2-40B4-BE49-F238E27FC236}">
                <a16:creationId xmlns:a16="http://schemas.microsoft.com/office/drawing/2014/main" id="{0D6E9ECC-54E6-73A7-671F-C57CEB865730}"/>
              </a:ext>
            </a:extLst>
          </p:cNvPr>
          <p:cNvSpPr txBox="1"/>
          <p:nvPr/>
        </p:nvSpPr>
        <p:spPr>
          <a:xfrm>
            <a:off x="1011678" y="508149"/>
            <a:ext cx="201256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용수철 이노베이션</a:t>
            </a:r>
            <a:endParaRPr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4C2B3-8B24-4487-1EC7-EA83EEACC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82" y="375987"/>
            <a:ext cx="438150" cy="5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0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16D45-5633-F150-C372-F7354F710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kumimoji="1" lang="en-US" altLang="ko-KR"/>
              <a:t>[</a:t>
            </a:r>
            <a:r>
              <a:rPr kumimoji="1" lang="ko-KR" altLang="en-US"/>
              <a:t>모델</a:t>
            </a:r>
            <a:r>
              <a:rPr kumimoji="1" lang="en-US" altLang="ko-KR"/>
              <a:t>]</a:t>
            </a:r>
            <a:r>
              <a:rPr kumimoji="1" lang="ko-KR" altLang="en-US"/>
              <a:t> 파트 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C4B01C-AC09-3F08-8589-AAEEBB1AFE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815608"/>
          </a:xfrm>
        </p:spPr>
        <p:txBody>
          <a:bodyPr/>
          <a:lstStyle/>
          <a:p>
            <a:pPr marL="25400" indent="0" algn="ctr" rtl="0">
              <a:buNone/>
            </a:pPr>
            <a:r>
              <a:rPr lang="ko-KR" altLang="en-US" sz="2400" u="none" strike="noStrike">
                <a:solidFill>
                  <a:srgbClr val="000000"/>
                </a:solidFill>
                <a:effectLst/>
              </a:rPr>
              <a:t>모델파트의 목적 </a:t>
            </a:r>
            <a:r>
              <a:rPr lang="en-US" altLang="ko-KR" sz="2400" u="none" strike="noStrike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2400" u="none" strike="noStrike">
                <a:solidFill>
                  <a:srgbClr val="3A6AD6"/>
                </a:solidFill>
                <a:effectLst/>
              </a:rPr>
              <a:t>질문에 대한 범용성 </a:t>
            </a:r>
            <a:r>
              <a:rPr lang="en-US" altLang="ko-KR" sz="2400" u="none" strike="noStrike">
                <a:solidFill>
                  <a:srgbClr val="3A6AD6"/>
                </a:solidFill>
                <a:effectLst/>
              </a:rPr>
              <a:t>&amp; </a:t>
            </a:r>
            <a:r>
              <a:rPr lang="ko-KR" altLang="en-US" sz="2400" u="none" strike="noStrike">
                <a:solidFill>
                  <a:srgbClr val="3A6AD6"/>
                </a:solidFill>
                <a:effectLst/>
              </a:rPr>
              <a:t>성능을 가진 </a:t>
            </a:r>
            <a:r>
              <a:rPr lang="en-US" altLang="ko-KR" sz="2400" u="none" strike="noStrike">
                <a:solidFill>
                  <a:srgbClr val="3A6AD6"/>
                </a:solidFill>
                <a:effectLst/>
              </a:rPr>
              <a:t>Agent flow </a:t>
            </a:r>
            <a:r>
              <a:rPr lang="ko-KR" altLang="en-US" sz="2400" u="none" strike="noStrike">
                <a:solidFill>
                  <a:srgbClr val="3A6AD6"/>
                </a:solidFill>
                <a:effectLst/>
              </a:rPr>
              <a:t>설계</a:t>
            </a:r>
            <a:br>
              <a:rPr lang="ko-KR" altLang="en-US" sz="2400"/>
            </a:br>
            <a:endParaRPr kumimoji="1" lang="ko-KR" altLang="en-US" sz="2400"/>
          </a:p>
        </p:txBody>
      </p:sp>
      <p:sp>
        <p:nvSpPr>
          <p:cNvPr id="9" name="Google Shape;652;p10">
            <a:extLst>
              <a:ext uri="{FF2B5EF4-FFF2-40B4-BE49-F238E27FC236}">
                <a16:creationId xmlns:a16="http://schemas.microsoft.com/office/drawing/2014/main" id="{FC6813BA-DC2D-AC51-007A-404E2FAE288D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</a:t>
            </a:r>
            <a:r>
              <a:rPr lang="en-US" altLang="ko-KR" sz="1469" b="1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7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90B4B28-E20B-3D92-B0F0-E8F477C4D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94" y="3731323"/>
            <a:ext cx="2857012" cy="28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00A454D1-236A-6B61-0CD5-3374039C7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17" y="3946605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5ED7BA2F-1AE0-B24C-3432-CA6C30EDE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44" y="3254626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482CBE2A-D6CD-4845-031D-7382EE3D4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542" y="3815999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31015B98-5502-4B30-6494-61B9005C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507" y="3816000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5893E8-C026-A3EA-2B7F-03AE5A9A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573" y="3989425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8E1D8B58-DC15-9D5B-682D-74341FD4C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122" y="4989094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B1C7423-CB69-5105-0162-CD90F46DDD77}"/>
              </a:ext>
            </a:extLst>
          </p:cNvPr>
          <p:cNvSpPr txBox="1">
            <a:spLocks/>
          </p:cNvSpPr>
          <p:nvPr/>
        </p:nvSpPr>
        <p:spPr>
          <a:xfrm>
            <a:off x="926971" y="7131374"/>
            <a:ext cx="404185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400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rPr>
              <a:t>평가 데이터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4C99D57-2FA6-108B-FAF9-AB12734BE0F8}"/>
              </a:ext>
            </a:extLst>
          </p:cNvPr>
          <p:cNvSpPr txBox="1">
            <a:spLocks/>
          </p:cNvSpPr>
          <p:nvPr/>
        </p:nvSpPr>
        <p:spPr>
          <a:xfrm>
            <a:off x="6989673" y="7131373"/>
            <a:ext cx="4041858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4000"/>
              <a:t>Agent</a:t>
            </a:r>
            <a:r>
              <a:rPr kumimoji="1" lang="ko-KR" altLang="en-US" sz="4000"/>
              <a:t>로 구성된</a:t>
            </a:r>
            <a:r>
              <a:rPr kumimoji="1" lang="en-US" altLang="ko-KR" sz="4000"/>
              <a:t> LLM </a:t>
            </a:r>
            <a:r>
              <a:rPr kumimoji="1" lang="ko-KR" altLang="en-US" sz="4000" err="1"/>
              <a:t>챗봇</a:t>
            </a:r>
            <a:endParaRPr kumimoji="1" lang="ko-KR" altLang="en-US" sz="400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8AB1903-6B3A-0E6E-B544-86EE9AC54818}"/>
              </a:ext>
            </a:extLst>
          </p:cNvPr>
          <p:cNvSpPr txBox="1">
            <a:spLocks/>
          </p:cNvSpPr>
          <p:nvPr/>
        </p:nvSpPr>
        <p:spPr>
          <a:xfrm>
            <a:off x="12686208" y="7142156"/>
            <a:ext cx="404185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400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rPr>
              <a:t>실험 </a:t>
            </a:r>
            <a:r>
              <a:rPr kumimoji="1" lang="en-US" altLang="ko-KR" sz="400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rPr>
              <a:t>&amp;</a:t>
            </a:r>
            <a:r>
              <a:rPr kumimoji="1" lang="ko-KR" altLang="en-US" sz="400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rPr>
              <a:t> 점수</a:t>
            </a:r>
          </a:p>
        </p:txBody>
      </p:sp>
    </p:spTree>
    <p:extLst>
      <p:ext uri="{BB962C8B-B14F-4D97-AF65-F5344CB8AC3E}">
        <p14:creationId xmlns:p14="http://schemas.microsoft.com/office/powerpoint/2010/main" val="166767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8BC29FF-7F02-2A5C-5E34-379AD88922CA}"/>
              </a:ext>
            </a:extLst>
          </p:cNvPr>
          <p:cNvSpPr/>
          <p:nvPr/>
        </p:nvSpPr>
        <p:spPr>
          <a:xfrm>
            <a:off x="1343024" y="2970491"/>
            <a:ext cx="2633571" cy="1314450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</a:t>
            </a:r>
            <a:r>
              <a:rPr kumimoji="1"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범위 외 </a:t>
            </a:r>
            <a:endParaRPr kumimoji="1" lang="en-US" altLang="ko-KR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ctr"/>
            <a:r>
              <a:rPr kumimoji="1"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답변 </a:t>
            </a:r>
            <a:r>
              <a:rPr kumimoji="1" lang="ko-KR" altLang="en-US" sz="20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과출력</a:t>
            </a:r>
            <a:r>
              <a:rPr kumimoji="1"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문제</a:t>
            </a:r>
            <a:endParaRPr kumimoji="1" lang="en-US" altLang="ko-KR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ctr"/>
            <a:r>
              <a:rPr kumimoji="1" lang="ko-KR" altLang="en-US" sz="1500" b="1">
                <a:solidFill>
                  <a:srgbClr val="C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충실도 </a:t>
            </a:r>
            <a:r>
              <a:rPr kumimoji="1" lang="en-US" altLang="ko-KR" sz="1500" b="1">
                <a:solidFill>
                  <a:srgbClr val="C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0/100</a:t>
            </a:r>
            <a:endParaRPr kumimoji="1" lang="ko-KR" altLang="en-US" sz="1500" b="1">
              <a:solidFill>
                <a:srgbClr val="C00000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0D67CD-CCAC-8041-2713-38C0A98F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kumimoji="1" lang="ko-KR" altLang="en-US"/>
              <a:t>기존 문제점 </a:t>
            </a:r>
            <a:r>
              <a:rPr kumimoji="1" lang="en-US" altLang="ko-KR"/>
              <a:t>&amp;</a:t>
            </a:r>
            <a:r>
              <a:rPr kumimoji="1" lang="ko-KR" altLang="en-US"/>
              <a:t> 개선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1D400-B6CF-CDF4-C74D-F822354095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384721"/>
          </a:xfrm>
        </p:spPr>
        <p:txBody>
          <a:bodyPr/>
          <a:lstStyle/>
          <a:p>
            <a:pPr marL="25400" indent="0" algn="ctr">
              <a:buNone/>
            </a:pPr>
            <a:r>
              <a:rPr kumimoji="1" lang="en-US" altLang="ko-KR" sz="2000"/>
              <a:t>NAIVE RAG </a:t>
            </a:r>
            <a:r>
              <a:rPr kumimoji="1" lang="ko-KR" altLang="en-US" sz="2000"/>
              <a:t>사용 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7D40C63-047E-767E-627C-0D3892932101}"/>
              </a:ext>
            </a:extLst>
          </p:cNvPr>
          <p:cNvSpPr/>
          <p:nvPr/>
        </p:nvSpPr>
        <p:spPr>
          <a:xfrm>
            <a:off x="1343024" y="2340532"/>
            <a:ext cx="1428750" cy="495300"/>
          </a:xfrm>
          <a:prstGeom prst="roundRect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문제점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D3D2206-0BEC-C585-8D15-C2910765E14A}"/>
              </a:ext>
            </a:extLst>
          </p:cNvPr>
          <p:cNvSpPr/>
          <p:nvPr/>
        </p:nvSpPr>
        <p:spPr>
          <a:xfrm>
            <a:off x="4107702" y="2970491"/>
            <a:ext cx="2633571" cy="1314450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 </a:t>
            </a:r>
          </a:p>
          <a:p>
            <a:pPr algn="ctr"/>
            <a:r>
              <a:rPr kumimoji="1" lang="ko-KR" altLang="en-US" sz="20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할루시네이션</a:t>
            </a:r>
            <a:r>
              <a:rPr kumimoji="1"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문제</a:t>
            </a:r>
            <a:endParaRPr kumimoji="1" lang="en-US" altLang="ko-KR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algn="ctr"/>
            <a:r>
              <a:rPr kumimoji="1" lang="ko-KR" altLang="en-US" sz="1500" b="1">
                <a:solidFill>
                  <a:srgbClr val="C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정확도 </a:t>
            </a:r>
            <a:r>
              <a:rPr kumimoji="1" lang="en-US" altLang="ko-KR" sz="1500" b="1">
                <a:solidFill>
                  <a:srgbClr val="C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8/100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125B595-D1B9-8A8C-2C3E-FF6E55D577CE}"/>
              </a:ext>
            </a:extLst>
          </p:cNvPr>
          <p:cNvSpPr/>
          <p:nvPr/>
        </p:nvSpPr>
        <p:spPr>
          <a:xfrm>
            <a:off x="6741273" y="2970491"/>
            <a:ext cx="2633571" cy="1314450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 </a:t>
            </a:r>
          </a:p>
          <a:p>
            <a:pPr algn="ctr"/>
            <a:r>
              <a:rPr kumimoji="1"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유형 판단 실패 문제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7297247-7D22-665D-3501-C8E6C86D13C0}"/>
              </a:ext>
            </a:extLst>
          </p:cNvPr>
          <p:cNvSpPr/>
          <p:nvPr/>
        </p:nvSpPr>
        <p:spPr>
          <a:xfrm>
            <a:off x="1343024" y="4610100"/>
            <a:ext cx="1428750" cy="495300"/>
          </a:xfrm>
          <a:prstGeom prst="roundRect">
            <a:avLst/>
          </a:prstGeom>
          <a:solidFill>
            <a:srgbClr val="00B050"/>
          </a:solidFill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원인 분석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A00004-F69D-0C13-11CF-040F03F103AD}"/>
              </a:ext>
            </a:extLst>
          </p:cNvPr>
          <p:cNvSpPr/>
          <p:nvPr/>
        </p:nvSpPr>
        <p:spPr>
          <a:xfrm>
            <a:off x="1343023" y="5230535"/>
            <a:ext cx="7462931" cy="657225"/>
          </a:xfrm>
          <a:prstGeom prst="round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 prompt 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최적화 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E39E667-B03A-1BCA-D102-9C9736BA0FEB}"/>
              </a:ext>
            </a:extLst>
          </p:cNvPr>
          <p:cNvSpPr/>
          <p:nvPr/>
        </p:nvSpPr>
        <p:spPr>
          <a:xfrm>
            <a:off x="1343022" y="6022419"/>
            <a:ext cx="7462931" cy="657225"/>
          </a:xfrm>
          <a:prstGeom prst="round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 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다중 추론으로 질문 유형판단 성능저하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FFEE2F8-A799-CEED-7013-EB39A3A38BEB}"/>
              </a:ext>
            </a:extLst>
          </p:cNvPr>
          <p:cNvSpPr/>
          <p:nvPr/>
        </p:nvSpPr>
        <p:spPr>
          <a:xfrm>
            <a:off x="1357069" y="6814303"/>
            <a:ext cx="7462931" cy="657225"/>
          </a:xfrm>
          <a:prstGeom prst="round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 LLM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의 성능 한계로 </a:t>
            </a:r>
            <a:r>
              <a:rPr lang="ko-KR" altLang="en-US" sz="2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할루시네이션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생성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6AA3E64-3E97-9CA8-108E-54A4334A1220}"/>
              </a:ext>
            </a:extLst>
          </p:cNvPr>
          <p:cNvSpPr/>
          <p:nvPr/>
        </p:nvSpPr>
        <p:spPr>
          <a:xfrm>
            <a:off x="1343024" y="7766803"/>
            <a:ext cx="1428750" cy="495300"/>
          </a:xfrm>
          <a:prstGeom prst="roundRect">
            <a:avLst/>
          </a:prstGeom>
          <a:solidFill>
            <a:srgbClr val="3A6AD6"/>
          </a:solidFill>
          <a:ln w="57150">
            <a:solidFill>
              <a:srgbClr val="3A6A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개선 방안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7A7D7113-6862-B9D7-FA2B-7022E3A138F1}"/>
              </a:ext>
            </a:extLst>
          </p:cNvPr>
          <p:cNvSpPr/>
          <p:nvPr/>
        </p:nvSpPr>
        <p:spPr>
          <a:xfrm>
            <a:off x="1357069" y="8447849"/>
            <a:ext cx="5100919" cy="577061"/>
          </a:xfrm>
          <a:prstGeom prst="roundRect">
            <a:avLst/>
          </a:prstGeom>
          <a:ln w="57150">
            <a:solidFill>
              <a:srgbClr val="3A6A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Context, Logic 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분류해서 세분화</a:t>
            </a:r>
          </a:p>
        </p:txBody>
      </p:sp>
      <p:grpSp>
        <p:nvGrpSpPr>
          <p:cNvPr id="23" name="Google Shape;468;p6">
            <a:extLst>
              <a:ext uri="{FF2B5EF4-FFF2-40B4-BE49-F238E27FC236}">
                <a16:creationId xmlns:a16="http://schemas.microsoft.com/office/drawing/2014/main" id="{016D885F-1F21-596B-31C6-8D1206A8A2A3}"/>
              </a:ext>
            </a:extLst>
          </p:cNvPr>
          <p:cNvGrpSpPr/>
          <p:nvPr/>
        </p:nvGrpSpPr>
        <p:grpSpPr>
          <a:xfrm>
            <a:off x="10587190" y="3205960"/>
            <a:ext cx="6481852" cy="4049149"/>
            <a:chOff x="0" y="-38100"/>
            <a:chExt cx="1052050" cy="615297"/>
          </a:xfrm>
        </p:grpSpPr>
        <p:sp>
          <p:nvSpPr>
            <p:cNvPr id="24" name="Google Shape;469;p6">
              <a:extLst>
                <a:ext uri="{FF2B5EF4-FFF2-40B4-BE49-F238E27FC236}">
                  <a16:creationId xmlns:a16="http://schemas.microsoft.com/office/drawing/2014/main" id="{BB56B292-8E99-8760-8734-E3B93FA2D007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25" name="Google Shape;470;p6">
              <a:extLst>
                <a:ext uri="{FF2B5EF4-FFF2-40B4-BE49-F238E27FC236}">
                  <a16:creationId xmlns:a16="http://schemas.microsoft.com/office/drawing/2014/main" id="{E13C47DE-F3A3-357F-4F42-271AF7C1384F}"/>
                </a:ext>
              </a:extLst>
            </p:cNvPr>
            <p:cNvSpPr txBox="1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31" name="Google Shape;476;p6">
            <a:extLst>
              <a:ext uri="{FF2B5EF4-FFF2-40B4-BE49-F238E27FC236}">
                <a16:creationId xmlns:a16="http://schemas.microsoft.com/office/drawing/2014/main" id="{3A4EDFA8-5A71-3E60-10C1-C6921500F768}"/>
              </a:ext>
            </a:extLst>
          </p:cNvPr>
          <p:cNvSpPr txBox="1"/>
          <p:nvPr/>
        </p:nvSpPr>
        <p:spPr>
          <a:xfrm>
            <a:off x="11142713" y="3773922"/>
            <a:ext cx="206329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고려 사항</a:t>
            </a:r>
            <a:endParaRPr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62778E9C-3108-63BC-8592-8F90027237E1}"/>
              </a:ext>
            </a:extLst>
          </p:cNvPr>
          <p:cNvSpPr/>
          <p:nvPr/>
        </p:nvSpPr>
        <p:spPr>
          <a:xfrm>
            <a:off x="6610130" y="8438428"/>
            <a:ext cx="3538885" cy="577060"/>
          </a:xfrm>
          <a:prstGeom prst="roundRect">
            <a:avLst/>
          </a:prstGeom>
          <a:ln w="57150">
            <a:solidFill>
              <a:srgbClr val="3A6A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범용성을 위한 설계 구조</a:t>
            </a: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3D206B88-6860-29BB-24C4-5D9DCD80EDA5}"/>
              </a:ext>
            </a:extLst>
          </p:cNvPr>
          <p:cNvSpPr/>
          <p:nvPr/>
        </p:nvSpPr>
        <p:spPr>
          <a:xfrm>
            <a:off x="1357070" y="9162766"/>
            <a:ext cx="7003324" cy="647299"/>
          </a:xfrm>
          <a:prstGeom prst="roundRect">
            <a:avLst/>
          </a:prstGeom>
          <a:ln w="57150">
            <a:solidFill>
              <a:srgbClr val="3A6A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상위 모듈과 호환성을 </a:t>
            </a:r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Lang Graph 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형식으로 코딩 진행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E16D154A-2722-E29C-0AA5-3B56DD8C91DA}"/>
              </a:ext>
            </a:extLst>
          </p:cNvPr>
          <p:cNvSpPr/>
          <p:nvPr/>
        </p:nvSpPr>
        <p:spPr>
          <a:xfrm>
            <a:off x="10301157" y="8447850"/>
            <a:ext cx="5129123" cy="577060"/>
          </a:xfrm>
          <a:prstGeom prst="roundRect">
            <a:avLst/>
          </a:prstGeom>
          <a:ln w="57150">
            <a:solidFill>
              <a:srgbClr val="3A6A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지속적인 도메인 업데이트에 유연한 코드 모듈화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4004E7C-683D-BD11-858D-1ABB54041DBE}"/>
              </a:ext>
            </a:extLst>
          </p:cNvPr>
          <p:cNvSpPr/>
          <p:nvPr/>
        </p:nvSpPr>
        <p:spPr>
          <a:xfrm>
            <a:off x="8505201" y="9162766"/>
            <a:ext cx="6925079" cy="647299"/>
          </a:xfrm>
          <a:prstGeom prst="roundRect">
            <a:avLst/>
          </a:prstGeom>
          <a:ln w="57150">
            <a:solidFill>
              <a:srgbClr val="3A6A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 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유형 판단 </a:t>
            </a:r>
            <a:r>
              <a:rPr lang="en-US" altLang="ko-KR" sz="2000" b="1">
                <a:solidFill>
                  <a:srgbClr val="00000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A</a:t>
            </a:r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gent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를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단일추론으로 세분화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5C531A9A-D5B8-43C9-2D99-E42F095CDA35}"/>
              </a:ext>
            </a:extLst>
          </p:cNvPr>
          <p:cNvSpPr/>
          <p:nvPr/>
        </p:nvSpPr>
        <p:spPr>
          <a:xfrm>
            <a:off x="11142713" y="4361715"/>
            <a:ext cx="5100919" cy="577061"/>
          </a:xfrm>
          <a:prstGeom prst="roundRect">
            <a:avLst/>
          </a:prstGeom>
          <a:ln w="57150">
            <a:solidFill>
              <a:srgbClr val="3A6A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지속적인 도메인 정보 업데이트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0E6A7A44-F542-CCDE-2AC8-C977276863DC}"/>
              </a:ext>
            </a:extLst>
          </p:cNvPr>
          <p:cNvSpPr/>
          <p:nvPr/>
        </p:nvSpPr>
        <p:spPr>
          <a:xfrm>
            <a:off x="11142712" y="5179413"/>
            <a:ext cx="5100919" cy="577061"/>
          </a:xfrm>
          <a:prstGeom prst="roundRect">
            <a:avLst/>
          </a:prstGeom>
          <a:ln w="57150">
            <a:solidFill>
              <a:srgbClr val="3A6A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 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질문 예외 사항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9705BA63-28DF-88BE-A16C-128C7F8E8373}"/>
              </a:ext>
            </a:extLst>
          </p:cNvPr>
          <p:cNvSpPr/>
          <p:nvPr/>
        </p:nvSpPr>
        <p:spPr>
          <a:xfrm>
            <a:off x="11142711" y="5941852"/>
            <a:ext cx="5100919" cy="577061"/>
          </a:xfrm>
          <a:prstGeom prst="roundRect">
            <a:avLst/>
          </a:prstGeom>
          <a:ln w="57150">
            <a:solidFill>
              <a:srgbClr val="3A6A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상위 태스크와 호환 가능성</a:t>
            </a:r>
          </a:p>
        </p:txBody>
      </p:sp>
      <p:sp>
        <p:nvSpPr>
          <p:cNvPr id="40" name="Google Shape;652;p10">
            <a:extLst>
              <a:ext uri="{FF2B5EF4-FFF2-40B4-BE49-F238E27FC236}">
                <a16:creationId xmlns:a16="http://schemas.microsoft.com/office/drawing/2014/main" id="{5FDD84F9-AA51-9716-5004-F0D9DFDC00D8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8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00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38F3F-133B-C671-3814-C9A1837E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kumimoji="1" lang="en-US" altLang="ko-KR"/>
              <a:t>Agent </a:t>
            </a:r>
            <a:r>
              <a:rPr kumimoji="1" lang="ko-KR" altLang="en-US"/>
              <a:t>프로세스 구성도</a:t>
            </a:r>
          </a:p>
        </p:txBody>
      </p:sp>
      <p:sp>
        <p:nvSpPr>
          <p:cNvPr id="9" name="Google Shape;652;p10">
            <a:extLst>
              <a:ext uri="{FF2B5EF4-FFF2-40B4-BE49-F238E27FC236}">
                <a16:creationId xmlns:a16="http://schemas.microsoft.com/office/drawing/2014/main" id="{8DD1DE96-DD0E-64F9-1457-AA1AC89868DD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1</a:t>
            </a:r>
            <a:r>
              <a:rPr lang="en-US" altLang="ko-KR" sz="1469" b="1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9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4590" name="Picture 14">
            <a:extLst>
              <a:ext uri="{FF2B5EF4-FFF2-40B4-BE49-F238E27FC236}">
                <a16:creationId xmlns:a16="http://schemas.microsoft.com/office/drawing/2014/main" id="{0ECABF16-911C-F2ED-A5BA-9CB7D6772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02" y="2127250"/>
            <a:ext cx="3822700" cy="814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CD210FB-0063-660A-7982-BA7B2FD393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5068" y="3200291"/>
            <a:ext cx="4150715" cy="446276"/>
          </a:xfrm>
        </p:spPr>
        <p:txBody>
          <a:bodyPr/>
          <a:lstStyle/>
          <a:p>
            <a:pPr marL="25400" indent="0" algn="ctr">
              <a:buNone/>
            </a:pPr>
            <a:r>
              <a:rPr kumimoji="1" lang="en-US" altLang="ko-KR" sz="2400">
                <a:solidFill>
                  <a:srgbClr val="3A6AD6"/>
                </a:solidFill>
              </a:rPr>
              <a:t>Context</a:t>
            </a:r>
            <a:r>
              <a:rPr kumimoji="1" lang="ko-KR" altLang="en-US" sz="2400">
                <a:solidFill>
                  <a:srgbClr val="3A6AD6"/>
                </a:solidFill>
              </a:rPr>
              <a:t>와 </a:t>
            </a:r>
            <a:r>
              <a:rPr kumimoji="1" lang="en-US" altLang="ko-KR" sz="2400">
                <a:solidFill>
                  <a:srgbClr val="3A6AD6"/>
                </a:solidFill>
              </a:rPr>
              <a:t>Logic</a:t>
            </a:r>
            <a:r>
              <a:rPr kumimoji="1" lang="ko-KR" altLang="en-US" sz="2400">
                <a:solidFill>
                  <a:srgbClr val="3A6AD6"/>
                </a:solidFill>
              </a:rPr>
              <a:t>을 분류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26813D27-7ECE-6CAC-B048-E3925A72FC11}"/>
              </a:ext>
            </a:extLst>
          </p:cNvPr>
          <p:cNvSpPr txBox="1">
            <a:spLocks/>
          </p:cNvSpPr>
          <p:nvPr/>
        </p:nvSpPr>
        <p:spPr>
          <a:xfrm>
            <a:off x="2525596" y="4015075"/>
            <a:ext cx="449927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2400">
                <a:solidFill>
                  <a:srgbClr val="3A6AD6"/>
                </a:solidFill>
              </a:rPr>
              <a:t>Context</a:t>
            </a:r>
            <a:r>
              <a:rPr kumimoji="1" lang="ko-KR" altLang="en-US" sz="2400">
                <a:solidFill>
                  <a:srgbClr val="3A6AD6"/>
                </a:solidFill>
              </a:rPr>
              <a:t>와 </a:t>
            </a:r>
            <a:r>
              <a:rPr kumimoji="1" lang="en-US" altLang="ko-KR" sz="2400">
                <a:solidFill>
                  <a:srgbClr val="3A6AD6"/>
                </a:solidFill>
              </a:rPr>
              <a:t>Logic</a:t>
            </a:r>
            <a:r>
              <a:rPr kumimoji="1" lang="ko-KR" altLang="en-US" sz="2400">
                <a:solidFill>
                  <a:srgbClr val="3A6AD6"/>
                </a:solidFill>
              </a:rPr>
              <a:t> 유형 분류 진행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654E0EC-25E6-7A3E-EDDC-EE6C277F52F1}"/>
              </a:ext>
            </a:extLst>
          </p:cNvPr>
          <p:cNvSpPr txBox="1">
            <a:spLocks/>
          </p:cNvSpPr>
          <p:nvPr/>
        </p:nvSpPr>
        <p:spPr>
          <a:xfrm>
            <a:off x="2017589" y="4829859"/>
            <a:ext cx="2882619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r">
              <a:buFont typeface="Arial"/>
              <a:buNone/>
            </a:pPr>
            <a:r>
              <a:rPr kumimoji="1" lang="en-US" altLang="ko-KR" sz="2400">
                <a:solidFill>
                  <a:srgbClr val="3A6AD6"/>
                </a:solidFill>
              </a:rPr>
              <a:t>Context</a:t>
            </a:r>
            <a:r>
              <a:rPr kumimoji="1" lang="ko-KR" altLang="en-US" sz="2400">
                <a:solidFill>
                  <a:srgbClr val="3A6AD6"/>
                </a:solidFill>
              </a:rPr>
              <a:t>와 </a:t>
            </a:r>
            <a:r>
              <a:rPr kumimoji="1" lang="en-US" altLang="ko-KR" sz="2400">
                <a:solidFill>
                  <a:srgbClr val="3A6AD6"/>
                </a:solidFill>
              </a:rPr>
              <a:t>Prompt </a:t>
            </a:r>
            <a:r>
              <a:rPr kumimoji="1" lang="ko-KR" altLang="en-US" sz="2400">
                <a:solidFill>
                  <a:srgbClr val="3A6AD6"/>
                </a:solidFill>
              </a:rPr>
              <a:t>최적화를 통해 성능 개선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F93D1D-70A5-4237-221C-41BDF5F6B5F2}"/>
              </a:ext>
            </a:extLst>
          </p:cNvPr>
          <p:cNvSpPr txBox="1">
            <a:spLocks/>
          </p:cNvSpPr>
          <p:nvPr/>
        </p:nvSpPr>
        <p:spPr>
          <a:xfrm>
            <a:off x="687910" y="9588917"/>
            <a:ext cx="7471671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2400">
                <a:solidFill>
                  <a:srgbClr val="3A6AD6"/>
                </a:solidFill>
              </a:rPr>
              <a:t>Graph State</a:t>
            </a:r>
            <a:r>
              <a:rPr kumimoji="1" lang="ko-KR" altLang="en-US" sz="2400" err="1">
                <a:solidFill>
                  <a:srgbClr val="3A6AD6"/>
                </a:solidFill>
              </a:rPr>
              <a:t>에</a:t>
            </a:r>
            <a:r>
              <a:rPr kumimoji="1" lang="ko-KR" altLang="en-US" sz="2400">
                <a:solidFill>
                  <a:srgbClr val="3A6AD6"/>
                </a:solidFill>
              </a:rPr>
              <a:t> 저장된 정보들을 바탕으로 최종 보고서 생성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D4A4A3FA-8A46-FF82-2724-1CDFBA5B8867}"/>
              </a:ext>
            </a:extLst>
          </p:cNvPr>
          <p:cNvSpPr txBox="1">
            <a:spLocks/>
          </p:cNvSpPr>
          <p:nvPr/>
        </p:nvSpPr>
        <p:spPr>
          <a:xfrm>
            <a:off x="3704767" y="6183446"/>
            <a:ext cx="4150715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r">
              <a:buFont typeface="Arial"/>
              <a:buNone/>
            </a:pPr>
            <a:r>
              <a:rPr kumimoji="1" lang="en-US" altLang="ko-KR" sz="2400">
                <a:solidFill>
                  <a:srgbClr val="3A6AD6"/>
                </a:solidFill>
              </a:rPr>
              <a:t>Graph </a:t>
            </a:r>
            <a:r>
              <a:rPr kumimoji="1" lang="ko-KR" altLang="en-US" sz="2400">
                <a:solidFill>
                  <a:srgbClr val="3A6AD6"/>
                </a:solidFill>
              </a:rPr>
              <a:t>형태로 </a:t>
            </a:r>
            <a:endParaRPr kumimoji="1" lang="en-US" altLang="ko-KR" sz="2400">
              <a:solidFill>
                <a:srgbClr val="3A6AD6"/>
              </a:solidFill>
            </a:endParaRPr>
          </a:p>
          <a:p>
            <a:pPr marL="25400" indent="0" algn="r">
              <a:buFont typeface="Arial"/>
              <a:buNone/>
            </a:pPr>
            <a:r>
              <a:rPr kumimoji="1" lang="ko-KR" altLang="en-US" sz="2400">
                <a:solidFill>
                  <a:srgbClr val="3A6AD6"/>
                </a:solidFill>
              </a:rPr>
              <a:t>문제 분석 효율성 및 호환성 개선</a:t>
            </a:r>
            <a:endParaRPr kumimoji="1" lang="en-US" altLang="ko-KR" sz="2400">
              <a:solidFill>
                <a:srgbClr val="3A6AD6"/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5735D53-5099-8541-BF3F-59A092339776}"/>
              </a:ext>
            </a:extLst>
          </p:cNvPr>
          <p:cNvSpPr txBox="1">
            <a:spLocks/>
          </p:cNvSpPr>
          <p:nvPr/>
        </p:nvSpPr>
        <p:spPr>
          <a:xfrm>
            <a:off x="2289055" y="7485569"/>
            <a:ext cx="5573973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r">
              <a:buFont typeface="Arial"/>
              <a:buNone/>
            </a:pPr>
            <a:r>
              <a:rPr kumimoji="1" lang="ko-KR" altLang="en-US" sz="2400">
                <a:solidFill>
                  <a:srgbClr val="3A6AD6"/>
                </a:solidFill>
              </a:rPr>
              <a:t>순차적인 </a:t>
            </a:r>
            <a:r>
              <a:rPr kumimoji="1" lang="en-US" altLang="ko-KR" sz="2400">
                <a:solidFill>
                  <a:srgbClr val="3A6AD6"/>
                </a:solidFill>
              </a:rPr>
              <a:t>Tool </a:t>
            </a:r>
            <a:r>
              <a:rPr kumimoji="1" lang="ko-KR" altLang="en-US" sz="2400">
                <a:solidFill>
                  <a:srgbClr val="3A6AD6"/>
                </a:solidFill>
              </a:rPr>
              <a:t>실행</a:t>
            </a:r>
            <a:endParaRPr kumimoji="1" lang="en-US" altLang="ko-KR" sz="2400">
              <a:solidFill>
                <a:srgbClr val="3A6AD6"/>
              </a:solidFill>
            </a:endParaRPr>
          </a:p>
          <a:p>
            <a:pPr marL="25400" indent="0" algn="r">
              <a:buFont typeface="Arial"/>
              <a:buNone/>
            </a:pPr>
            <a:r>
              <a:rPr kumimoji="1" lang="ko-KR" altLang="en-US" sz="2400">
                <a:solidFill>
                  <a:srgbClr val="3A6AD6"/>
                </a:solidFill>
              </a:rPr>
              <a:t>진입과 출력이 유동적인 질문 대응 가능</a:t>
            </a:r>
            <a:endParaRPr kumimoji="1" lang="en-US" altLang="ko-KR" sz="2400">
              <a:solidFill>
                <a:srgbClr val="3A6AD6"/>
              </a:solidFill>
            </a:endParaRPr>
          </a:p>
          <a:p>
            <a:pPr marL="25400" indent="0" algn="r">
              <a:buFont typeface="Arial"/>
              <a:buNone/>
            </a:pPr>
            <a:r>
              <a:rPr kumimoji="1" lang="ko-KR" altLang="en-US" sz="2400">
                <a:solidFill>
                  <a:srgbClr val="3A6AD6"/>
                </a:solidFill>
              </a:rPr>
              <a:t>추후 </a:t>
            </a:r>
            <a:r>
              <a:rPr kumimoji="1" lang="en-US" altLang="ko-KR" sz="2400">
                <a:solidFill>
                  <a:srgbClr val="3A6AD6"/>
                </a:solidFill>
              </a:rPr>
              <a:t>Tool </a:t>
            </a:r>
            <a:r>
              <a:rPr kumimoji="1" lang="ko-KR" altLang="en-US" sz="2400">
                <a:solidFill>
                  <a:srgbClr val="3A6AD6"/>
                </a:solidFill>
              </a:rPr>
              <a:t>증가 시 확장 가능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DCC95B48-8FAB-D142-40E7-3D6B4143AD56}"/>
              </a:ext>
            </a:extLst>
          </p:cNvPr>
          <p:cNvSpPr txBox="1">
            <a:spLocks/>
          </p:cNvSpPr>
          <p:nvPr/>
        </p:nvSpPr>
        <p:spPr>
          <a:xfrm>
            <a:off x="12009593" y="2157088"/>
            <a:ext cx="4150715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2400">
                <a:solidFill>
                  <a:srgbClr val="3A6AD6"/>
                </a:solidFill>
              </a:rPr>
              <a:t>Agent </a:t>
            </a:r>
            <a:r>
              <a:rPr kumimoji="1" lang="ko-KR" altLang="en-US" sz="2400">
                <a:solidFill>
                  <a:srgbClr val="3A6AD6"/>
                </a:solidFill>
              </a:rPr>
              <a:t>추론 세분화 역할 분배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ECBB5B9E-B6F3-5DB3-5A77-CA75E4D60977}"/>
              </a:ext>
            </a:extLst>
          </p:cNvPr>
          <p:cNvSpPr txBox="1">
            <a:spLocks/>
          </p:cNvSpPr>
          <p:nvPr/>
        </p:nvSpPr>
        <p:spPr>
          <a:xfrm>
            <a:off x="12076270" y="4922005"/>
            <a:ext cx="605038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2400">
                <a:solidFill>
                  <a:srgbClr val="00B0F0"/>
                </a:solidFill>
              </a:rPr>
              <a:t>Agent: Un number</a:t>
            </a:r>
            <a:r>
              <a:rPr kumimoji="1" lang="ko-KR" altLang="en-US" sz="2400">
                <a:solidFill>
                  <a:srgbClr val="00B0F0"/>
                </a:solidFill>
              </a:rPr>
              <a:t> 추출 및</a:t>
            </a:r>
            <a:r>
              <a:rPr kumimoji="1" lang="en-US" altLang="ko-KR" sz="2400">
                <a:solidFill>
                  <a:srgbClr val="00B0F0"/>
                </a:solidFill>
              </a:rPr>
              <a:t> Tool1 </a:t>
            </a:r>
            <a:r>
              <a:rPr kumimoji="1" lang="ko-KR" altLang="en-US" sz="2400">
                <a:solidFill>
                  <a:srgbClr val="00B0F0"/>
                </a:solidFill>
              </a:rPr>
              <a:t>사용 판정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24FA144-66FF-BF91-5498-B9E5AB76A083}"/>
              </a:ext>
            </a:extLst>
          </p:cNvPr>
          <p:cNvSpPr txBox="1">
            <a:spLocks/>
          </p:cNvSpPr>
          <p:nvPr/>
        </p:nvSpPr>
        <p:spPr>
          <a:xfrm>
            <a:off x="11738816" y="6230418"/>
            <a:ext cx="4150715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2400">
                <a:solidFill>
                  <a:srgbClr val="3A6AD6"/>
                </a:solidFill>
              </a:rPr>
              <a:t>Agent: Tool2 </a:t>
            </a:r>
            <a:r>
              <a:rPr kumimoji="1" lang="ko-KR" altLang="en-US" sz="2400">
                <a:solidFill>
                  <a:srgbClr val="3A6AD6"/>
                </a:solidFill>
              </a:rPr>
              <a:t>사용 판정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678A214-DD58-55C0-9120-81AE647173B2}"/>
              </a:ext>
            </a:extLst>
          </p:cNvPr>
          <p:cNvSpPr txBox="1">
            <a:spLocks/>
          </p:cNvSpPr>
          <p:nvPr/>
        </p:nvSpPr>
        <p:spPr>
          <a:xfrm>
            <a:off x="12206048" y="7606026"/>
            <a:ext cx="5869204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2400">
                <a:solidFill>
                  <a:schemeClr val="bg2">
                    <a:lumMod val="75000"/>
                  </a:schemeClr>
                </a:solidFill>
              </a:rPr>
              <a:t>Agent: </a:t>
            </a:r>
            <a:r>
              <a:rPr kumimoji="1" lang="ko-KR" altLang="en-US" sz="2400">
                <a:solidFill>
                  <a:schemeClr val="bg2">
                    <a:lumMod val="75000"/>
                  </a:schemeClr>
                </a:solidFill>
              </a:rPr>
              <a:t>컨테이너 조건 추출 및 </a:t>
            </a:r>
            <a:r>
              <a:rPr kumimoji="1" lang="en-US" altLang="ko-KR" sz="2400">
                <a:solidFill>
                  <a:schemeClr val="bg2">
                    <a:lumMod val="75000"/>
                  </a:schemeClr>
                </a:solidFill>
              </a:rPr>
              <a:t>Tool3 </a:t>
            </a:r>
            <a:r>
              <a:rPr kumimoji="1" lang="ko-KR" altLang="en-US" sz="2400">
                <a:solidFill>
                  <a:schemeClr val="bg2">
                    <a:lumMod val="75000"/>
                  </a:schemeClr>
                </a:solidFill>
              </a:rPr>
              <a:t>사용 판정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87ED8C68-16EC-F550-97C3-D20136E7AD4E}"/>
              </a:ext>
            </a:extLst>
          </p:cNvPr>
          <p:cNvSpPr txBox="1">
            <a:spLocks/>
          </p:cNvSpPr>
          <p:nvPr/>
        </p:nvSpPr>
        <p:spPr>
          <a:xfrm>
            <a:off x="12350612" y="8868936"/>
            <a:ext cx="4150715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2400">
                <a:solidFill>
                  <a:schemeClr val="tx1"/>
                </a:solidFill>
              </a:rPr>
              <a:t>각</a:t>
            </a:r>
            <a:r>
              <a:rPr kumimoji="1" lang="en-US" altLang="ko-KR" sz="2400">
                <a:solidFill>
                  <a:schemeClr val="tx1"/>
                </a:solidFill>
              </a:rPr>
              <a:t> Tool </a:t>
            </a:r>
            <a:r>
              <a:rPr kumimoji="1" lang="ko-KR" altLang="en-US" sz="2400">
                <a:solidFill>
                  <a:schemeClr val="tx1"/>
                </a:solidFill>
              </a:rPr>
              <a:t>은 룰</a:t>
            </a:r>
            <a:r>
              <a:rPr kumimoji="1" lang="en-US" altLang="ko-KR" sz="2400">
                <a:solidFill>
                  <a:schemeClr val="tx1"/>
                </a:solidFill>
              </a:rPr>
              <a:t>-</a:t>
            </a:r>
            <a:r>
              <a:rPr kumimoji="1" lang="ko-KR" altLang="en-US" sz="2400">
                <a:solidFill>
                  <a:schemeClr val="tx1"/>
                </a:solidFill>
              </a:rPr>
              <a:t>베이스 코드 설계</a:t>
            </a:r>
            <a:endParaRPr kumimoji="1" lang="en-US" altLang="ko-KR" sz="2400">
              <a:solidFill>
                <a:schemeClr val="tx1"/>
              </a:solidFill>
            </a:endParaRPr>
          </a:p>
          <a:p>
            <a:pPr marL="25400" indent="0" algn="ctr">
              <a:buFont typeface="Arial"/>
              <a:buNone/>
            </a:pPr>
            <a:r>
              <a:rPr kumimoji="1" lang="ko-KR" altLang="en-US" sz="2400" err="1">
                <a:solidFill>
                  <a:schemeClr val="tx1"/>
                </a:solidFill>
              </a:rPr>
              <a:t>할루시네이션</a:t>
            </a:r>
            <a:r>
              <a:rPr kumimoji="1" lang="ko-KR" altLang="en-US" sz="2400">
                <a:solidFill>
                  <a:schemeClr val="tx1"/>
                </a:solidFill>
              </a:rPr>
              <a:t> 방지</a:t>
            </a:r>
          </a:p>
        </p:txBody>
      </p:sp>
      <p:pic>
        <p:nvPicPr>
          <p:cNvPr id="24596" name="Picture 20">
            <a:extLst>
              <a:ext uri="{FF2B5EF4-FFF2-40B4-BE49-F238E27FC236}">
                <a16:creationId xmlns:a16="http://schemas.microsoft.com/office/drawing/2014/main" id="{5F8791AE-EF32-5DFE-88DC-DE2383AE8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0" t="13960" r="49167" b="72730"/>
          <a:stretch/>
        </p:blipFill>
        <p:spPr bwMode="auto">
          <a:xfrm>
            <a:off x="8907910" y="3140794"/>
            <a:ext cx="449173" cy="5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A0C86678-7BF2-F3DB-E729-FC6892E5D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0" t="13960" r="49167" b="72730"/>
          <a:stretch/>
        </p:blipFill>
        <p:spPr bwMode="auto">
          <a:xfrm>
            <a:off x="10675079" y="4860865"/>
            <a:ext cx="449173" cy="5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>
            <a:extLst>
              <a:ext uri="{FF2B5EF4-FFF2-40B4-BE49-F238E27FC236}">
                <a16:creationId xmlns:a16="http://schemas.microsoft.com/office/drawing/2014/main" id="{7309D89A-DC0E-6AD5-A7E5-07151E43B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0" t="13960" r="49167" b="72730"/>
          <a:stretch/>
        </p:blipFill>
        <p:spPr bwMode="auto">
          <a:xfrm>
            <a:off x="10666812" y="6223414"/>
            <a:ext cx="449173" cy="5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>
            <a:extLst>
              <a:ext uri="{FF2B5EF4-FFF2-40B4-BE49-F238E27FC236}">
                <a16:creationId xmlns:a16="http://schemas.microsoft.com/office/drawing/2014/main" id="{7CB688DF-DFE2-CF4B-D269-2A1B02829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0" t="13960" r="49167" b="72730"/>
          <a:stretch/>
        </p:blipFill>
        <p:spPr bwMode="auto">
          <a:xfrm>
            <a:off x="10666811" y="7680412"/>
            <a:ext cx="449173" cy="5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AAEE3A49-06D2-C64B-0ABA-C98603513C9C}"/>
              </a:ext>
            </a:extLst>
          </p:cNvPr>
          <p:cNvSpPr/>
          <p:nvPr/>
        </p:nvSpPr>
        <p:spPr>
          <a:xfrm>
            <a:off x="7232602" y="3916290"/>
            <a:ext cx="3822700" cy="728854"/>
          </a:xfrm>
          <a:prstGeom prst="roundRect">
            <a:avLst/>
          </a:prstGeom>
          <a:solidFill>
            <a:srgbClr val="FF0000">
              <a:alpha val="36000"/>
            </a:srgbClr>
          </a:solidFill>
          <a:ln>
            <a:solidFill>
              <a:srgbClr val="FF0000">
                <a:alpha val="3555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38341D4-24EF-757A-FDFC-0D1209492BAE}"/>
              </a:ext>
            </a:extLst>
          </p:cNvPr>
          <p:cNvSpPr/>
          <p:nvPr/>
        </p:nvSpPr>
        <p:spPr>
          <a:xfrm>
            <a:off x="9515763" y="5322154"/>
            <a:ext cx="1536000" cy="728854"/>
          </a:xfrm>
          <a:prstGeom prst="roundRect">
            <a:avLst/>
          </a:prstGeom>
          <a:solidFill>
            <a:srgbClr val="7030A0">
              <a:alpha val="36000"/>
            </a:srgbClr>
          </a:solidFill>
          <a:ln>
            <a:solidFill>
              <a:srgbClr val="7030A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3F09264-86D2-377B-AAC0-0C9DBCA60E8C}"/>
              </a:ext>
            </a:extLst>
          </p:cNvPr>
          <p:cNvSpPr/>
          <p:nvPr/>
        </p:nvSpPr>
        <p:spPr>
          <a:xfrm>
            <a:off x="9515763" y="6719739"/>
            <a:ext cx="1536000" cy="728854"/>
          </a:xfrm>
          <a:prstGeom prst="roundRect">
            <a:avLst/>
          </a:prstGeom>
          <a:solidFill>
            <a:srgbClr val="7030A0">
              <a:alpha val="36000"/>
            </a:srgbClr>
          </a:solidFill>
          <a:ln>
            <a:solidFill>
              <a:srgbClr val="7030A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37936D26-2405-5FD8-9BFA-59097F4D0C7A}"/>
              </a:ext>
            </a:extLst>
          </p:cNvPr>
          <p:cNvSpPr/>
          <p:nvPr/>
        </p:nvSpPr>
        <p:spPr>
          <a:xfrm>
            <a:off x="9515763" y="8109527"/>
            <a:ext cx="1536000" cy="728854"/>
          </a:xfrm>
          <a:prstGeom prst="roundRect">
            <a:avLst/>
          </a:prstGeom>
          <a:solidFill>
            <a:srgbClr val="7030A0">
              <a:alpha val="36000"/>
            </a:srgbClr>
          </a:solidFill>
          <a:ln>
            <a:solidFill>
              <a:srgbClr val="7030A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35CDAE85-11D8-CAEB-40C7-4A09DD87BC1A}"/>
              </a:ext>
            </a:extLst>
          </p:cNvPr>
          <p:cNvSpPr/>
          <p:nvPr/>
        </p:nvSpPr>
        <p:spPr>
          <a:xfrm>
            <a:off x="8907909" y="3115258"/>
            <a:ext cx="449173" cy="594561"/>
          </a:xfrm>
          <a:prstGeom prst="roundRect">
            <a:avLst/>
          </a:prstGeom>
          <a:solidFill>
            <a:srgbClr val="92D050">
              <a:alpha val="36000"/>
            </a:srgbClr>
          </a:solidFill>
          <a:ln>
            <a:solidFill>
              <a:srgbClr val="92D05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5A43A9F3-0DE4-D08F-36C3-175A7992A0C6}"/>
              </a:ext>
            </a:extLst>
          </p:cNvPr>
          <p:cNvSpPr/>
          <p:nvPr/>
        </p:nvSpPr>
        <p:spPr>
          <a:xfrm>
            <a:off x="10675079" y="4847862"/>
            <a:ext cx="449173" cy="594561"/>
          </a:xfrm>
          <a:prstGeom prst="roundRect">
            <a:avLst/>
          </a:prstGeom>
          <a:solidFill>
            <a:srgbClr val="92D050">
              <a:alpha val="36000"/>
            </a:srgbClr>
          </a:solidFill>
          <a:ln>
            <a:solidFill>
              <a:srgbClr val="92D05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2CF8EB4D-DBA7-FB83-8288-414D1A09BC52}"/>
              </a:ext>
            </a:extLst>
          </p:cNvPr>
          <p:cNvSpPr/>
          <p:nvPr/>
        </p:nvSpPr>
        <p:spPr>
          <a:xfrm>
            <a:off x="10660249" y="6202197"/>
            <a:ext cx="449173" cy="594561"/>
          </a:xfrm>
          <a:prstGeom prst="roundRect">
            <a:avLst/>
          </a:prstGeom>
          <a:solidFill>
            <a:srgbClr val="92D050">
              <a:alpha val="36000"/>
            </a:srgbClr>
          </a:solidFill>
          <a:ln>
            <a:solidFill>
              <a:srgbClr val="92D05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2859C67C-1F2C-81D8-D8B0-D915F100AA7D}"/>
              </a:ext>
            </a:extLst>
          </p:cNvPr>
          <p:cNvSpPr/>
          <p:nvPr/>
        </p:nvSpPr>
        <p:spPr>
          <a:xfrm>
            <a:off x="10675079" y="7620692"/>
            <a:ext cx="449173" cy="594561"/>
          </a:xfrm>
          <a:prstGeom prst="roundRect">
            <a:avLst/>
          </a:prstGeom>
          <a:solidFill>
            <a:srgbClr val="92D050">
              <a:alpha val="36000"/>
            </a:srgbClr>
          </a:solidFill>
          <a:ln>
            <a:solidFill>
              <a:srgbClr val="92D05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A13F008-70C6-448E-7BF6-394CBA0B4570}"/>
              </a:ext>
            </a:extLst>
          </p:cNvPr>
          <p:cNvCxnSpPr>
            <a:cxnSpLocks/>
            <a:stCxn id="14" idx="3"/>
            <a:endCxn id="36" idx="1"/>
          </p:cNvCxnSpPr>
          <p:nvPr/>
        </p:nvCxnSpPr>
        <p:spPr>
          <a:xfrm flipV="1">
            <a:off x="4895783" y="3412539"/>
            <a:ext cx="4012126" cy="10890"/>
          </a:xfrm>
          <a:prstGeom prst="line">
            <a:avLst/>
          </a:prstGeom>
          <a:ln w="2222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B3A8046F-05D0-5FC2-5113-D63F90083DBF}"/>
              </a:ext>
            </a:extLst>
          </p:cNvPr>
          <p:cNvCxnSpPr>
            <a:cxnSpLocks/>
          </p:cNvCxnSpPr>
          <p:nvPr/>
        </p:nvCxnSpPr>
        <p:spPr>
          <a:xfrm>
            <a:off x="5344956" y="5327599"/>
            <a:ext cx="2620172" cy="9884"/>
          </a:xfrm>
          <a:prstGeom prst="line">
            <a:avLst/>
          </a:prstGeom>
          <a:ln w="2222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89" name="직선 연결선[R] 24588">
            <a:extLst>
              <a:ext uri="{FF2B5EF4-FFF2-40B4-BE49-F238E27FC236}">
                <a16:creationId xmlns:a16="http://schemas.microsoft.com/office/drawing/2014/main" id="{A1D54269-9B86-E92D-ECAD-86BC3BF795AD}"/>
              </a:ext>
            </a:extLst>
          </p:cNvPr>
          <p:cNvCxnSpPr>
            <a:stCxn id="24" idx="1"/>
            <a:endCxn id="33" idx="3"/>
          </p:cNvCxnSpPr>
          <p:nvPr/>
        </p:nvCxnSpPr>
        <p:spPr>
          <a:xfrm flipH="1" flipV="1">
            <a:off x="11051763" y="5686581"/>
            <a:ext cx="1298849" cy="3628631"/>
          </a:xfrm>
          <a:prstGeom prst="line">
            <a:avLst/>
          </a:prstGeom>
          <a:ln w="22225">
            <a:solidFill>
              <a:schemeClr val="tx1">
                <a:alpha val="5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93" name="직선 연결선[R] 24592">
            <a:extLst>
              <a:ext uri="{FF2B5EF4-FFF2-40B4-BE49-F238E27FC236}">
                <a16:creationId xmlns:a16="http://schemas.microsoft.com/office/drawing/2014/main" id="{C2AA2DD3-B888-39C7-4998-1AA30C2E90EA}"/>
              </a:ext>
            </a:extLst>
          </p:cNvPr>
          <p:cNvCxnSpPr>
            <a:stCxn id="24" idx="1"/>
            <a:endCxn id="34" idx="3"/>
          </p:cNvCxnSpPr>
          <p:nvPr/>
        </p:nvCxnSpPr>
        <p:spPr>
          <a:xfrm flipH="1" flipV="1">
            <a:off x="11051763" y="7084166"/>
            <a:ext cx="1298849" cy="2231046"/>
          </a:xfrm>
          <a:prstGeom prst="line">
            <a:avLst/>
          </a:prstGeom>
          <a:ln w="22225">
            <a:solidFill>
              <a:schemeClr val="tx1">
                <a:alpha val="52787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97" name="직선 연결선[R] 24596">
            <a:extLst>
              <a:ext uri="{FF2B5EF4-FFF2-40B4-BE49-F238E27FC236}">
                <a16:creationId xmlns:a16="http://schemas.microsoft.com/office/drawing/2014/main" id="{084BE540-65BD-B92F-1679-77A9B88804AC}"/>
              </a:ext>
            </a:extLst>
          </p:cNvPr>
          <p:cNvCxnSpPr>
            <a:stCxn id="24" idx="1"/>
            <a:endCxn id="35" idx="3"/>
          </p:cNvCxnSpPr>
          <p:nvPr/>
        </p:nvCxnSpPr>
        <p:spPr>
          <a:xfrm flipH="1" flipV="1">
            <a:off x="11051763" y="8473954"/>
            <a:ext cx="1298849" cy="841258"/>
          </a:xfrm>
          <a:prstGeom prst="line">
            <a:avLst/>
          </a:prstGeom>
          <a:ln w="22225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oogle Shape;347;p4">
            <a:extLst>
              <a:ext uri="{FF2B5EF4-FFF2-40B4-BE49-F238E27FC236}">
                <a16:creationId xmlns:a16="http://schemas.microsoft.com/office/drawing/2014/main" id="{DA91A9D1-C9B0-AB76-6E9E-906BEB4B59E8}"/>
              </a:ext>
            </a:extLst>
          </p:cNvPr>
          <p:cNvGrpSpPr/>
          <p:nvPr/>
        </p:nvGrpSpPr>
        <p:grpSpPr>
          <a:xfrm>
            <a:off x="4688047" y="3319997"/>
            <a:ext cx="218342" cy="218342"/>
            <a:chOff x="0" y="0"/>
            <a:chExt cx="812800" cy="812800"/>
          </a:xfrm>
        </p:grpSpPr>
        <p:sp>
          <p:nvSpPr>
            <p:cNvPr id="4" name="Google Shape;348;p4">
              <a:extLst>
                <a:ext uri="{FF2B5EF4-FFF2-40B4-BE49-F238E27FC236}">
                  <a16:creationId xmlns:a16="http://schemas.microsoft.com/office/drawing/2014/main" id="{85374F2F-3D53-08E9-E22A-7A0BE6B850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9;p4">
              <a:extLst>
                <a:ext uri="{FF2B5EF4-FFF2-40B4-BE49-F238E27FC236}">
                  <a16:creationId xmlns:a16="http://schemas.microsoft.com/office/drawing/2014/main" id="{27E2879B-0D94-9237-88F5-D450BE18D21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347;p4">
            <a:extLst>
              <a:ext uri="{FF2B5EF4-FFF2-40B4-BE49-F238E27FC236}">
                <a16:creationId xmlns:a16="http://schemas.microsoft.com/office/drawing/2014/main" id="{B096DBBF-8F1D-1DD1-AC03-F3E704963514}"/>
              </a:ext>
            </a:extLst>
          </p:cNvPr>
          <p:cNvGrpSpPr/>
          <p:nvPr/>
        </p:nvGrpSpPr>
        <p:grpSpPr>
          <a:xfrm>
            <a:off x="5130911" y="5237663"/>
            <a:ext cx="218342" cy="218342"/>
            <a:chOff x="0" y="0"/>
            <a:chExt cx="812800" cy="812800"/>
          </a:xfrm>
        </p:grpSpPr>
        <p:sp>
          <p:nvSpPr>
            <p:cNvPr id="7" name="Google Shape;348;p4">
              <a:extLst>
                <a:ext uri="{FF2B5EF4-FFF2-40B4-BE49-F238E27FC236}">
                  <a16:creationId xmlns:a16="http://schemas.microsoft.com/office/drawing/2014/main" id="{B2C36701-5B4F-3366-00A1-DD4AC7022D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9;p4">
              <a:extLst>
                <a:ext uri="{FF2B5EF4-FFF2-40B4-BE49-F238E27FC236}">
                  <a16:creationId xmlns:a16="http://schemas.microsoft.com/office/drawing/2014/main" id="{6A4A2455-062E-913C-991D-5C8510CA760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347;p4">
            <a:extLst>
              <a:ext uri="{FF2B5EF4-FFF2-40B4-BE49-F238E27FC236}">
                <a16:creationId xmlns:a16="http://schemas.microsoft.com/office/drawing/2014/main" id="{70DD88AD-41DD-87F7-C0B9-517247079E42}"/>
              </a:ext>
            </a:extLst>
          </p:cNvPr>
          <p:cNvGrpSpPr/>
          <p:nvPr/>
        </p:nvGrpSpPr>
        <p:grpSpPr>
          <a:xfrm>
            <a:off x="12008998" y="2323336"/>
            <a:ext cx="218342" cy="218342"/>
            <a:chOff x="0" y="0"/>
            <a:chExt cx="812800" cy="812800"/>
          </a:xfrm>
        </p:grpSpPr>
        <p:sp>
          <p:nvSpPr>
            <p:cNvPr id="11" name="Google Shape;348;p4">
              <a:extLst>
                <a:ext uri="{FF2B5EF4-FFF2-40B4-BE49-F238E27FC236}">
                  <a16:creationId xmlns:a16="http://schemas.microsoft.com/office/drawing/2014/main" id="{5E895C18-1043-9522-6F49-050D9B92D2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9;p4">
              <a:extLst>
                <a:ext uri="{FF2B5EF4-FFF2-40B4-BE49-F238E27FC236}">
                  <a16:creationId xmlns:a16="http://schemas.microsoft.com/office/drawing/2014/main" id="{7EDFE1F8-8928-87F3-F4D6-5C318C312BD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347;p4">
            <a:extLst>
              <a:ext uri="{FF2B5EF4-FFF2-40B4-BE49-F238E27FC236}">
                <a16:creationId xmlns:a16="http://schemas.microsoft.com/office/drawing/2014/main" id="{5400FA71-B3BE-3735-9AB5-E66758FE4E54}"/>
              </a:ext>
            </a:extLst>
          </p:cNvPr>
          <p:cNvGrpSpPr/>
          <p:nvPr/>
        </p:nvGrpSpPr>
        <p:grpSpPr>
          <a:xfrm>
            <a:off x="11995692" y="5037171"/>
            <a:ext cx="218342" cy="218342"/>
            <a:chOff x="0" y="0"/>
            <a:chExt cx="812800" cy="812800"/>
          </a:xfrm>
        </p:grpSpPr>
        <p:sp>
          <p:nvSpPr>
            <p:cNvPr id="25" name="Google Shape;348;p4">
              <a:extLst>
                <a:ext uri="{FF2B5EF4-FFF2-40B4-BE49-F238E27FC236}">
                  <a16:creationId xmlns:a16="http://schemas.microsoft.com/office/drawing/2014/main" id="{C5931ECE-27C0-DA1F-F774-A0BDD9D1E9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9;p4">
              <a:extLst>
                <a:ext uri="{FF2B5EF4-FFF2-40B4-BE49-F238E27FC236}">
                  <a16:creationId xmlns:a16="http://schemas.microsoft.com/office/drawing/2014/main" id="{3017B874-95DF-695E-1953-F4EE43CA03C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347;p4">
            <a:extLst>
              <a:ext uri="{FF2B5EF4-FFF2-40B4-BE49-F238E27FC236}">
                <a16:creationId xmlns:a16="http://schemas.microsoft.com/office/drawing/2014/main" id="{F9BFD72E-AF1B-86A0-4AB4-4060896DC521}"/>
              </a:ext>
            </a:extLst>
          </p:cNvPr>
          <p:cNvGrpSpPr/>
          <p:nvPr/>
        </p:nvGrpSpPr>
        <p:grpSpPr>
          <a:xfrm>
            <a:off x="11987586" y="6393161"/>
            <a:ext cx="218342" cy="218342"/>
            <a:chOff x="0" y="0"/>
            <a:chExt cx="812800" cy="812800"/>
          </a:xfrm>
        </p:grpSpPr>
        <p:sp>
          <p:nvSpPr>
            <p:cNvPr id="28" name="Google Shape;348;p4">
              <a:extLst>
                <a:ext uri="{FF2B5EF4-FFF2-40B4-BE49-F238E27FC236}">
                  <a16:creationId xmlns:a16="http://schemas.microsoft.com/office/drawing/2014/main" id="{1D8D5CE3-52E0-2AB1-DD3C-0DB555FFD8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9;p4">
              <a:extLst>
                <a:ext uri="{FF2B5EF4-FFF2-40B4-BE49-F238E27FC236}">
                  <a16:creationId xmlns:a16="http://schemas.microsoft.com/office/drawing/2014/main" id="{95F23274-DE5C-35EE-7217-33CBA0176D5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347;p4">
            <a:extLst>
              <a:ext uri="{FF2B5EF4-FFF2-40B4-BE49-F238E27FC236}">
                <a16:creationId xmlns:a16="http://schemas.microsoft.com/office/drawing/2014/main" id="{CDD357CA-8670-616B-6A7D-48C252B08992}"/>
              </a:ext>
            </a:extLst>
          </p:cNvPr>
          <p:cNvGrpSpPr/>
          <p:nvPr/>
        </p:nvGrpSpPr>
        <p:grpSpPr>
          <a:xfrm>
            <a:off x="11987586" y="7796078"/>
            <a:ext cx="218342" cy="218342"/>
            <a:chOff x="0" y="0"/>
            <a:chExt cx="812800" cy="812800"/>
          </a:xfrm>
        </p:grpSpPr>
        <p:sp>
          <p:nvSpPr>
            <p:cNvPr id="43" name="Google Shape;348;p4">
              <a:extLst>
                <a:ext uri="{FF2B5EF4-FFF2-40B4-BE49-F238E27FC236}">
                  <a16:creationId xmlns:a16="http://schemas.microsoft.com/office/drawing/2014/main" id="{A1E3A0D9-614E-3FCC-EF4E-246D9A1F80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9;p4">
              <a:extLst>
                <a:ext uri="{FF2B5EF4-FFF2-40B4-BE49-F238E27FC236}">
                  <a16:creationId xmlns:a16="http://schemas.microsoft.com/office/drawing/2014/main" id="{D0ACD388-3456-29B2-E383-56188A99998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99FD4C0-965C-1599-99BB-87D7412FAD1E}"/>
              </a:ext>
            </a:extLst>
          </p:cNvPr>
          <p:cNvCxnSpPr>
            <a:stCxn id="44" idx="0"/>
            <a:endCxn id="12" idx="2"/>
          </p:cNvCxnSpPr>
          <p:nvPr/>
        </p:nvCxnSpPr>
        <p:spPr>
          <a:xfrm flipV="1">
            <a:off x="12096758" y="2521209"/>
            <a:ext cx="21412" cy="5285104"/>
          </a:xfrm>
          <a:prstGeom prst="straightConnector1">
            <a:avLst/>
          </a:prstGeom>
          <a:ln w="22225">
            <a:solidFill>
              <a:srgbClr val="3A6A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46B0D06-85AD-9DA1-2307-33838473521A}"/>
              </a:ext>
            </a:extLst>
          </p:cNvPr>
          <p:cNvCxnSpPr>
            <a:stCxn id="37" idx="3"/>
            <a:endCxn id="26" idx="1"/>
          </p:cNvCxnSpPr>
          <p:nvPr/>
        </p:nvCxnSpPr>
        <p:spPr>
          <a:xfrm flipV="1">
            <a:off x="11124252" y="5141225"/>
            <a:ext cx="891910" cy="39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6956E5B-EDA1-B327-B740-3A815FFA978D}"/>
              </a:ext>
            </a:extLst>
          </p:cNvPr>
          <p:cNvCxnSpPr/>
          <p:nvPr/>
        </p:nvCxnSpPr>
        <p:spPr>
          <a:xfrm flipV="1">
            <a:off x="11117942" y="6506049"/>
            <a:ext cx="891910" cy="39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1EAA806-D6E4-D843-00E8-9D7CEF30F0A1}"/>
              </a:ext>
            </a:extLst>
          </p:cNvPr>
          <p:cNvCxnSpPr/>
          <p:nvPr/>
        </p:nvCxnSpPr>
        <p:spPr>
          <a:xfrm flipV="1">
            <a:off x="11120199" y="7907053"/>
            <a:ext cx="891910" cy="39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39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433;g32d5efa52ab_5_10">
            <a:extLst>
              <a:ext uri="{FF2B5EF4-FFF2-40B4-BE49-F238E27FC236}">
                <a16:creationId xmlns:a16="http://schemas.microsoft.com/office/drawing/2014/main" id="{9EFE0F98-F0C5-F8BB-B5A0-922C0546AAFF}"/>
              </a:ext>
            </a:extLst>
          </p:cNvPr>
          <p:cNvGrpSpPr/>
          <p:nvPr/>
        </p:nvGrpSpPr>
        <p:grpSpPr>
          <a:xfrm>
            <a:off x="241013" y="1500113"/>
            <a:ext cx="8764887" cy="4378199"/>
            <a:chOff x="0" y="-38100"/>
            <a:chExt cx="1052100" cy="615300"/>
          </a:xfrm>
        </p:grpSpPr>
        <p:sp>
          <p:nvSpPr>
            <p:cNvPr id="10" name="Google Shape;434;g32d5efa52ab_5_10">
              <a:extLst>
                <a:ext uri="{FF2B5EF4-FFF2-40B4-BE49-F238E27FC236}">
                  <a16:creationId xmlns:a16="http://schemas.microsoft.com/office/drawing/2014/main" id="{052A00AD-52CF-CAE1-421B-C336C9B4ECBD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1" name="Google Shape;435;g32d5efa52ab_5_10">
              <a:extLst>
                <a:ext uri="{FF2B5EF4-FFF2-40B4-BE49-F238E27FC236}">
                  <a16:creationId xmlns:a16="http://schemas.microsoft.com/office/drawing/2014/main" id="{4918BD24-915E-0712-DD95-8165B1E77362}"/>
                </a:ext>
              </a:extLst>
            </p:cNvPr>
            <p:cNvSpPr txBox="1"/>
            <p:nvPr/>
          </p:nvSpPr>
          <p:spPr>
            <a:xfrm>
              <a:off x="0" y="-38100"/>
              <a:ext cx="10521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0613" tIns="70613" rIns="70613" bIns="70613" anchor="ctr" anchorCtr="0">
              <a:noAutofit/>
            </a:bodyPr>
            <a:lstStyle/>
            <a:p>
              <a:pPr algn="ctr">
                <a:lnSpc>
                  <a:spcPct val="147722"/>
                </a:lnSpc>
                <a:buSzPts val="1800"/>
              </a:pPr>
              <a:endParaRPr sz="27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2" name="Google Shape;436;g32d5efa52ab_5_10">
            <a:extLst>
              <a:ext uri="{FF2B5EF4-FFF2-40B4-BE49-F238E27FC236}">
                <a16:creationId xmlns:a16="http://schemas.microsoft.com/office/drawing/2014/main" id="{41EB1401-463E-87DE-BB9D-DF4D5B85AB55}"/>
              </a:ext>
            </a:extLst>
          </p:cNvPr>
          <p:cNvGrpSpPr/>
          <p:nvPr/>
        </p:nvGrpSpPr>
        <p:grpSpPr>
          <a:xfrm>
            <a:off x="9267413" y="1472063"/>
            <a:ext cx="8764887" cy="4378199"/>
            <a:chOff x="0" y="-38100"/>
            <a:chExt cx="1052100" cy="615300"/>
          </a:xfrm>
        </p:grpSpPr>
        <p:sp>
          <p:nvSpPr>
            <p:cNvPr id="13" name="Google Shape;437;g32d5efa52ab_5_10">
              <a:extLst>
                <a:ext uri="{FF2B5EF4-FFF2-40B4-BE49-F238E27FC236}">
                  <a16:creationId xmlns:a16="http://schemas.microsoft.com/office/drawing/2014/main" id="{9386C00E-39D0-14A2-0956-62B5B63BD1C3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4" name="Google Shape;438;g32d5efa52ab_5_10">
              <a:extLst>
                <a:ext uri="{FF2B5EF4-FFF2-40B4-BE49-F238E27FC236}">
                  <a16:creationId xmlns:a16="http://schemas.microsoft.com/office/drawing/2014/main" id="{46808C63-9FAF-6326-998F-B553EFD0E52C}"/>
                </a:ext>
              </a:extLst>
            </p:cNvPr>
            <p:cNvSpPr txBox="1"/>
            <p:nvPr/>
          </p:nvSpPr>
          <p:spPr>
            <a:xfrm>
              <a:off x="0" y="-38100"/>
              <a:ext cx="10521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0613" tIns="70613" rIns="70613" bIns="70613" anchor="ctr" anchorCtr="0">
              <a:noAutofit/>
            </a:bodyPr>
            <a:lstStyle/>
            <a:p>
              <a:pPr algn="ctr">
                <a:lnSpc>
                  <a:spcPct val="147722"/>
                </a:lnSpc>
                <a:buSzPts val="1800"/>
              </a:pPr>
              <a:endParaRPr sz="27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5" name="Google Shape;439;g32d5efa52ab_5_10">
            <a:extLst>
              <a:ext uri="{FF2B5EF4-FFF2-40B4-BE49-F238E27FC236}">
                <a16:creationId xmlns:a16="http://schemas.microsoft.com/office/drawing/2014/main" id="{5634CB24-A2A5-C352-4DC2-6E6ED801F863}"/>
              </a:ext>
            </a:extLst>
          </p:cNvPr>
          <p:cNvGrpSpPr/>
          <p:nvPr/>
        </p:nvGrpSpPr>
        <p:grpSpPr>
          <a:xfrm>
            <a:off x="269381" y="5778823"/>
            <a:ext cx="8764887" cy="4378199"/>
            <a:chOff x="0" y="-38100"/>
            <a:chExt cx="1052100" cy="615300"/>
          </a:xfrm>
        </p:grpSpPr>
        <p:sp>
          <p:nvSpPr>
            <p:cNvPr id="16" name="Google Shape;440;g32d5efa52ab_5_10">
              <a:extLst>
                <a:ext uri="{FF2B5EF4-FFF2-40B4-BE49-F238E27FC236}">
                  <a16:creationId xmlns:a16="http://schemas.microsoft.com/office/drawing/2014/main" id="{D9203DBF-5EDD-F036-A9E3-7DC1289F8DF9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7" name="Google Shape;441;g32d5efa52ab_5_10">
              <a:extLst>
                <a:ext uri="{FF2B5EF4-FFF2-40B4-BE49-F238E27FC236}">
                  <a16:creationId xmlns:a16="http://schemas.microsoft.com/office/drawing/2014/main" id="{D470EFC5-9D6E-BF50-B2A7-9321A70190A5}"/>
                </a:ext>
              </a:extLst>
            </p:cNvPr>
            <p:cNvSpPr txBox="1"/>
            <p:nvPr/>
          </p:nvSpPr>
          <p:spPr>
            <a:xfrm>
              <a:off x="0" y="-38100"/>
              <a:ext cx="10521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0613" tIns="70613" rIns="70613" bIns="70613" anchor="ctr" anchorCtr="0">
              <a:noAutofit/>
            </a:bodyPr>
            <a:lstStyle/>
            <a:p>
              <a:pPr algn="ctr">
                <a:lnSpc>
                  <a:spcPct val="147722"/>
                </a:lnSpc>
                <a:buSzPts val="1800"/>
              </a:pPr>
              <a:endParaRPr sz="27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8" name="Google Shape;442;g32d5efa52ab_5_10">
            <a:extLst>
              <a:ext uri="{FF2B5EF4-FFF2-40B4-BE49-F238E27FC236}">
                <a16:creationId xmlns:a16="http://schemas.microsoft.com/office/drawing/2014/main" id="{1A43FB52-0076-1D0F-B995-39051F4F089A}"/>
              </a:ext>
            </a:extLst>
          </p:cNvPr>
          <p:cNvGrpSpPr/>
          <p:nvPr/>
        </p:nvGrpSpPr>
        <p:grpSpPr>
          <a:xfrm>
            <a:off x="9253743" y="5778823"/>
            <a:ext cx="8764887" cy="4378199"/>
            <a:chOff x="0" y="-38100"/>
            <a:chExt cx="1052100" cy="615300"/>
          </a:xfrm>
        </p:grpSpPr>
        <p:sp>
          <p:nvSpPr>
            <p:cNvPr id="19" name="Google Shape;443;g32d5efa52ab_5_10">
              <a:extLst>
                <a:ext uri="{FF2B5EF4-FFF2-40B4-BE49-F238E27FC236}">
                  <a16:creationId xmlns:a16="http://schemas.microsoft.com/office/drawing/2014/main" id="{EC7A97C1-D9E2-B169-7B05-7B1D35195495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20" name="Google Shape;444;g32d5efa52ab_5_10">
              <a:extLst>
                <a:ext uri="{FF2B5EF4-FFF2-40B4-BE49-F238E27FC236}">
                  <a16:creationId xmlns:a16="http://schemas.microsoft.com/office/drawing/2014/main" id="{577A05CB-2B89-15D6-C8AB-BF58E2C8AF54}"/>
                </a:ext>
              </a:extLst>
            </p:cNvPr>
            <p:cNvSpPr txBox="1"/>
            <p:nvPr/>
          </p:nvSpPr>
          <p:spPr>
            <a:xfrm>
              <a:off x="0" y="-38100"/>
              <a:ext cx="10521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0613" tIns="70613" rIns="70613" bIns="70613" anchor="ctr" anchorCtr="0">
              <a:noAutofit/>
            </a:bodyPr>
            <a:lstStyle/>
            <a:p>
              <a:pPr algn="ctr">
                <a:lnSpc>
                  <a:spcPct val="147722"/>
                </a:lnSpc>
                <a:buSzPts val="1800"/>
              </a:pPr>
              <a:endParaRPr sz="27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21" name="Google Shape;445;g32d5efa52ab_5_10">
            <a:extLst>
              <a:ext uri="{FF2B5EF4-FFF2-40B4-BE49-F238E27FC236}">
                <a16:creationId xmlns:a16="http://schemas.microsoft.com/office/drawing/2014/main" id="{DBFA10FD-47A4-0081-D7A8-F08442F09930}"/>
              </a:ext>
            </a:extLst>
          </p:cNvPr>
          <p:cNvGrpSpPr/>
          <p:nvPr/>
        </p:nvGrpSpPr>
        <p:grpSpPr>
          <a:xfrm>
            <a:off x="650095" y="2059301"/>
            <a:ext cx="948827" cy="940277"/>
            <a:chOff x="2060249" y="1897567"/>
            <a:chExt cx="1088166" cy="1100319"/>
          </a:xfrm>
        </p:grpSpPr>
        <p:sp>
          <p:nvSpPr>
            <p:cNvPr id="22" name="Google Shape;446;g32d5efa52ab_5_10">
              <a:extLst>
                <a:ext uri="{FF2B5EF4-FFF2-40B4-BE49-F238E27FC236}">
                  <a16:creationId xmlns:a16="http://schemas.microsoft.com/office/drawing/2014/main" id="{C4E5A6EF-D878-D6B4-5D12-37E67A31E391}"/>
                </a:ext>
              </a:extLst>
            </p:cNvPr>
            <p:cNvSpPr/>
            <p:nvPr/>
          </p:nvSpPr>
          <p:spPr>
            <a:xfrm>
              <a:off x="2121687" y="1972441"/>
              <a:ext cx="1026728" cy="1025445"/>
            </a:xfrm>
            <a:custGeom>
              <a:avLst/>
              <a:gdLst/>
              <a:ahLst/>
              <a:cxnLst/>
              <a:rect l="l" t="t" r="r" b="b"/>
              <a:pathLst>
                <a:path w="1026728" h="1025445" extrusionOk="0">
                  <a:moveTo>
                    <a:pt x="0" y="0"/>
                  </a:moveTo>
                  <a:lnTo>
                    <a:pt x="1026728" y="0"/>
                  </a:lnTo>
                  <a:lnTo>
                    <a:pt x="1026728" y="1025445"/>
                  </a:lnTo>
                  <a:lnTo>
                    <a:pt x="0" y="1025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ko-KR" altLang="en-US"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23" name="Google Shape;447;g32d5efa52ab_5_10">
              <a:extLst>
                <a:ext uri="{FF2B5EF4-FFF2-40B4-BE49-F238E27FC236}">
                  <a16:creationId xmlns:a16="http://schemas.microsoft.com/office/drawing/2014/main" id="{827B37BE-CD72-E6E5-F84F-6304A648AEBD}"/>
                </a:ext>
              </a:extLst>
            </p:cNvPr>
            <p:cNvGrpSpPr/>
            <p:nvPr/>
          </p:nvGrpSpPr>
          <p:grpSpPr>
            <a:xfrm>
              <a:off x="2060249" y="1897567"/>
              <a:ext cx="1011611" cy="1011611"/>
              <a:chOff x="0" y="0"/>
              <a:chExt cx="812800" cy="812800"/>
            </a:xfrm>
          </p:grpSpPr>
          <p:sp>
            <p:nvSpPr>
              <p:cNvPr id="24" name="Google Shape;448;g32d5efa52ab_5_10">
                <a:extLst>
                  <a:ext uri="{FF2B5EF4-FFF2-40B4-BE49-F238E27FC236}">
                    <a16:creationId xmlns:a16="http://schemas.microsoft.com/office/drawing/2014/main" id="{64B35E6E-44B7-2E54-6742-0DD7EE8E8C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>
                  <a:buSzPts val="1400"/>
                </a:pPr>
                <a:endParaRPr sz="21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25" name="Google Shape;449;g32d5efa52ab_5_10">
                <a:extLst>
                  <a:ext uri="{FF2B5EF4-FFF2-40B4-BE49-F238E27FC236}">
                    <a16:creationId xmlns:a16="http://schemas.microsoft.com/office/drawing/2014/main" id="{3BA52B9E-D128-1ACC-C625-19C512A7D23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0613" tIns="70613" rIns="70613" bIns="70613" anchor="ctr" anchorCtr="0">
                <a:noAutofit/>
              </a:bodyPr>
              <a:lstStyle/>
              <a:p>
                <a:pPr algn="ctr">
                  <a:lnSpc>
                    <a:spcPct val="147722"/>
                  </a:lnSpc>
                  <a:buSzPts val="1800"/>
                </a:pPr>
                <a:endParaRPr sz="27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</p:grpSp>
      <p:sp>
        <p:nvSpPr>
          <p:cNvPr id="26" name="Google Shape;450;g32d5efa52ab_5_10">
            <a:extLst>
              <a:ext uri="{FF2B5EF4-FFF2-40B4-BE49-F238E27FC236}">
                <a16:creationId xmlns:a16="http://schemas.microsoft.com/office/drawing/2014/main" id="{BD2F329B-BFDE-0666-526A-5EFA70477530}"/>
              </a:ext>
            </a:extLst>
          </p:cNvPr>
          <p:cNvSpPr txBox="1"/>
          <p:nvPr/>
        </p:nvSpPr>
        <p:spPr>
          <a:xfrm>
            <a:off x="1864688" y="2122540"/>
            <a:ext cx="3878550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  <a:buSzPts val="2444"/>
            </a:pPr>
            <a:r>
              <a:rPr lang="en-US" altLang="ko-KR" sz="3666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nodes.py</a:t>
            </a:r>
            <a:endParaRPr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27" name="Google Shape;451;g32d5efa52ab_5_10">
            <a:extLst>
              <a:ext uri="{FF2B5EF4-FFF2-40B4-BE49-F238E27FC236}">
                <a16:creationId xmlns:a16="http://schemas.microsoft.com/office/drawing/2014/main" id="{D4684D22-ED9D-3779-C8CF-1B7F52CFEF8E}"/>
              </a:ext>
            </a:extLst>
          </p:cNvPr>
          <p:cNvGrpSpPr/>
          <p:nvPr/>
        </p:nvGrpSpPr>
        <p:grpSpPr>
          <a:xfrm>
            <a:off x="9686132" y="2122526"/>
            <a:ext cx="948827" cy="940277"/>
            <a:chOff x="2060249" y="1897567"/>
            <a:chExt cx="1088166" cy="1100319"/>
          </a:xfrm>
        </p:grpSpPr>
        <p:sp>
          <p:nvSpPr>
            <p:cNvPr id="28" name="Google Shape;452;g32d5efa52ab_5_10">
              <a:extLst>
                <a:ext uri="{FF2B5EF4-FFF2-40B4-BE49-F238E27FC236}">
                  <a16:creationId xmlns:a16="http://schemas.microsoft.com/office/drawing/2014/main" id="{37E4369A-950B-6C1C-D113-5C73CC93AE3A}"/>
                </a:ext>
              </a:extLst>
            </p:cNvPr>
            <p:cNvSpPr/>
            <p:nvPr/>
          </p:nvSpPr>
          <p:spPr>
            <a:xfrm>
              <a:off x="2121687" y="1972441"/>
              <a:ext cx="1026728" cy="1025445"/>
            </a:xfrm>
            <a:custGeom>
              <a:avLst/>
              <a:gdLst/>
              <a:ahLst/>
              <a:cxnLst/>
              <a:rect l="l" t="t" r="r" b="b"/>
              <a:pathLst>
                <a:path w="1026728" h="1025445" extrusionOk="0">
                  <a:moveTo>
                    <a:pt x="0" y="0"/>
                  </a:moveTo>
                  <a:lnTo>
                    <a:pt x="1026728" y="0"/>
                  </a:lnTo>
                  <a:lnTo>
                    <a:pt x="1026728" y="1025445"/>
                  </a:lnTo>
                  <a:lnTo>
                    <a:pt x="0" y="1025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ko-KR" altLang="en-US"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29" name="Google Shape;453;g32d5efa52ab_5_10">
              <a:extLst>
                <a:ext uri="{FF2B5EF4-FFF2-40B4-BE49-F238E27FC236}">
                  <a16:creationId xmlns:a16="http://schemas.microsoft.com/office/drawing/2014/main" id="{01777805-9BA3-E99B-B343-93F14928C2F5}"/>
                </a:ext>
              </a:extLst>
            </p:cNvPr>
            <p:cNvGrpSpPr/>
            <p:nvPr/>
          </p:nvGrpSpPr>
          <p:grpSpPr>
            <a:xfrm>
              <a:off x="2060249" y="1897567"/>
              <a:ext cx="1011611" cy="1011611"/>
              <a:chOff x="0" y="0"/>
              <a:chExt cx="812800" cy="812800"/>
            </a:xfrm>
          </p:grpSpPr>
          <p:sp>
            <p:nvSpPr>
              <p:cNvPr id="30" name="Google Shape;454;g32d5efa52ab_5_10">
                <a:extLst>
                  <a:ext uri="{FF2B5EF4-FFF2-40B4-BE49-F238E27FC236}">
                    <a16:creationId xmlns:a16="http://schemas.microsoft.com/office/drawing/2014/main" id="{5712D108-ADCF-7118-A44D-014CEE98554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>
                  <a:buSzPts val="1400"/>
                </a:pPr>
                <a:endParaRPr sz="21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31" name="Google Shape;455;g32d5efa52ab_5_10">
                <a:extLst>
                  <a:ext uri="{FF2B5EF4-FFF2-40B4-BE49-F238E27FC236}">
                    <a16:creationId xmlns:a16="http://schemas.microsoft.com/office/drawing/2014/main" id="{CC55E37D-B913-F636-BFDF-4311AB63E3B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0613" tIns="70613" rIns="70613" bIns="70613" anchor="ctr" anchorCtr="0">
                <a:noAutofit/>
              </a:bodyPr>
              <a:lstStyle/>
              <a:p>
                <a:pPr algn="ctr">
                  <a:lnSpc>
                    <a:spcPct val="147722"/>
                  </a:lnSpc>
                  <a:buSzPts val="1800"/>
                </a:pPr>
                <a:endParaRPr sz="27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</p:grpSp>
      <p:sp>
        <p:nvSpPr>
          <p:cNvPr id="32" name="Google Shape;456;g32d5efa52ab_5_10">
            <a:extLst>
              <a:ext uri="{FF2B5EF4-FFF2-40B4-BE49-F238E27FC236}">
                <a16:creationId xmlns:a16="http://schemas.microsoft.com/office/drawing/2014/main" id="{EAB0A696-BAD9-7266-0C87-63E44741E675}"/>
              </a:ext>
            </a:extLst>
          </p:cNvPr>
          <p:cNvSpPr txBox="1"/>
          <p:nvPr/>
        </p:nvSpPr>
        <p:spPr>
          <a:xfrm>
            <a:off x="10900725" y="2185765"/>
            <a:ext cx="4547250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  <a:buSzPts val="2444"/>
            </a:pPr>
            <a:r>
              <a:rPr lang="en-US" altLang="ko-KR" sz="3666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prompts.py</a:t>
            </a:r>
            <a:endParaRPr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33" name="Google Shape;457;g32d5efa52ab_5_10">
            <a:extLst>
              <a:ext uri="{FF2B5EF4-FFF2-40B4-BE49-F238E27FC236}">
                <a16:creationId xmlns:a16="http://schemas.microsoft.com/office/drawing/2014/main" id="{17B6CB0F-C9DC-D7C8-D87E-223ACFBF56B7}"/>
              </a:ext>
            </a:extLst>
          </p:cNvPr>
          <p:cNvGrpSpPr/>
          <p:nvPr/>
        </p:nvGrpSpPr>
        <p:grpSpPr>
          <a:xfrm>
            <a:off x="650095" y="6356086"/>
            <a:ext cx="948827" cy="940277"/>
            <a:chOff x="2060249" y="1897567"/>
            <a:chExt cx="1088166" cy="1100319"/>
          </a:xfrm>
        </p:grpSpPr>
        <p:sp>
          <p:nvSpPr>
            <p:cNvPr id="34" name="Google Shape;458;g32d5efa52ab_5_10">
              <a:extLst>
                <a:ext uri="{FF2B5EF4-FFF2-40B4-BE49-F238E27FC236}">
                  <a16:creationId xmlns:a16="http://schemas.microsoft.com/office/drawing/2014/main" id="{F44DAD83-C258-878F-2075-ED39376A6A17}"/>
                </a:ext>
              </a:extLst>
            </p:cNvPr>
            <p:cNvSpPr/>
            <p:nvPr/>
          </p:nvSpPr>
          <p:spPr>
            <a:xfrm>
              <a:off x="2121687" y="1972441"/>
              <a:ext cx="1026728" cy="1025445"/>
            </a:xfrm>
            <a:custGeom>
              <a:avLst/>
              <a:gdLst/>
              <a:ahLst/>
              <a:cxnLst/>
              <a:rect l="l" t="t" r="r" b="b"/>
              <a:pathLst>
                <a:path w="1026728" h="1025445" extrusionOk="0">
                  <a:moveTo>
                    <a:pt x="0" y="0"/>
                  </a:moveTo>
                  <a:lnTo>
                    <a:pt x="1026728" y="0"/>
                  </a:lnTo>
                  <a:lnTo>
                    <a:pt x="1026728" y="1025445"/>
                  </a:lnTo>
                  <a:lnTo>
                    <a:pt x="0" y="1025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ko-KR" altLang="en-US"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35" name="Google Shape;459;g32d5efa52ab_5_10">
              <a:extLst>
                <a:ext uri="{FF2B5EF4-FFF2-40B4-BE49-F238E27FC236}">
                  <a16:creationId xmlns:a16="http://schemas.microsoft.com/office/drawing/2014/main" id="{E87E0796-9841-98EC-2990-D66C02D94217}"/>
                </a:ext>
              </a:extLst>
            </p:cNvPr>
            <p:cNvGrpSpPr/>
            <p:nvPr/>
          </p:nvGrpSpPr>
          <p:grpSpPr>
            <a:xfrm>
              <a:off x="2060249" y="1897567"/>
              <a:ext cx="1011611" cy="1011611"/>
              <a:chOff x="0" y="0"/>
              <a:chExt cx="812800" cy="812800"/>
            </a:xfrm>
          </p:grpSpPr>
          <p:sp>
            <p:nvSpPr>
              <p:cNvPr id="36" name="Google Shape;460;g32d5efa52ab_5_10">
                <a:extLst>
                  <a:ext uri="{FF2B5EF4-FFF2-40B4-BE49-F238E27FC236}">
                    <a16:creationId xmlns:a16="http://schemas.microsoft.com/office/drawing/2014/main" id="{597CE358-BE64-CE38-4A9A-51B22B8C56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>
                  <a:buSzPts val="1400"/>
                </a:pPr>
                <a:endParaRPr sz="21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37" name="Google Shape;461;g32d5efa52ab_5_10">
                <a:extLst>
                  <a:ext uri="{FF2B5EF4-FFF2-40B4-BE49-F238E27FC236}">
                    <a16:creationId xmlns:a16="http://schemas.microsoft.com/office/drawing/2014/main" id="{850AB59F-FB05-6F93-DF7C-324572B55971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0613" tIns="70613" rIns="70613" bIns="70613" anchor="ctr" anchorCtr="0">
                <a:noAutofit/>
              </a:bodyPr>
              <a:lstStyle/>
              <a:p>
                <a:pPr algn="ctr">
                  <a:lnSpc>
                    <a:spcPct val="147722"/>
                  </a:lnSpc>
                  <a:buSzPts val="1800"/>
                </a:pPr>
                <a:endParaRPr sz="27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</p:grpSp>
      <p:sp>
        <p:nvSpPr>
          <p:cNvPr id="38" name="Google Shape;462;g32d5efa52ab_5_10">
            <a:extLst>
              <a:ext uri="{FF2B5EF4-FFF2-40B4-BE49-F238E27FC236}">
                <a16:creationId xmlns:a16="http://schemas.microsoft.com/office/drawing/2014/main" id="{3CC77C47-1BF0-87F4-5ABA-0F808E9645B0}"/>
              </a:ext>
            </a:extLst>
          </p:cNvPr>
          <p:cNvSpPr txBox="1"/>
          <p:nvPr/>
        </p:nvSpPr>
        <p:spPr>
          <a:xfrm>
            <a:off x="1864688" y="6419325"/>
            <a:ext cx="4032450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  <a:buSzPts val="2444"/>
            </a:pPr>
            <a:r>
              <a:rPr lang="en-US" altLang="ko-KR" sz="3666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graph.py</a:t>
            </a:r>
            <a:endParaRPr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39" name="Google Shape;463;g32d5efa52ab_5_10">
            <a:extLst>
              <a:ext uri="{FF2B5EF4-FFF2-40B4-BE49-F238E27FC236}">
                <a16:creationId xmlns:a16="http://schemas.microsoft.com/office/drawing/2014/main" id="{3E7588EC-A484-CEED-9D86-641AEAB514AE}"/>
              </a:ext>
            </a:extLst>
          </p:cNvPr>
          <p:cNvGrpSpPr/>
          <p:nvPr/>
        </p:nvGrpSpPr>
        <p:grpSpPr>
          <a:xfrm>
            <a:off x="9686132" y="6419311"/>
            <a:ext cx="948827" cy="940277"/>
            <a:chOff x="2060249" y="1897567"/>
            <a:chExt cx="1088166" cy="1100319"/>
          </a:xfrm>
        </p:grpSpPr>
        <p:sp>
          <p:nvSpPr>
            <p:cNvPr id="40" name="Google Shape;464;g32d5efa52ab_5_10">
              <a:extLst>
                <a:ext uri="{FF2B5EF4-FFF2-40B4-BE49-F238E27FC236}">
                  <a16:creationId xmlns:a16="http://schemas.microsoft.com/office/drawing/2014/main" id="{395D0EE3-3E96-ED3B-1FC2-99F1071C799E}"/>
                </a:ext>
              </a:extLst>
            </p:cNvPr>
            <p:cNvSpPr/>
            <p:nvPr/>
          </p:nvSpPr>
          <p:spPr>
            <a:xfrm>
              <a:off x="2121687" y="1972441"/>
              <a:ext cx="1026728" cy="1025445"/>
            </a:xfrm>
            <a:custGeom>
              <a:avLst/>
              <a:gdLst/>
              <a:ahLst/>
              <a:cxnLst/>
              <a:rect l="l" t="t" r="r" b="b"/>
              <a:pathLst>
                <a:path w="1026728" h="1025445" extrusionOk="0">
                  <a:moveTo>
                    <a:pt x="0" y="0"/>
                  </a:moveTo>
                  <a:lnTo>
                    <a:pt x="1026728" y="0"/>
                  </a:lnTo>
                  <a:lnTo>
                    <a:pt x="1026728" y="1025445"/>
                  </a:lnTo>
                  <a:lnTo>
                    <a:pt x="0" y="1025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ko-KR" altLang="en-US"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41" name="Google Shape;465;g32d5efa52ab_5_10">
              <a:extLst>
                <a:ext uri="{FF2B5EF4-FFF2-40B4-BE49-F238E27FC236}">
                  <a16:creationId xmlns:a16="http://schemas.microsoft.com/office/drawing/2014/main" id="{2BBAB33F-3929-42BA-11DD-5E1514474549}"/>
                </a:ext>
              </a:extLst>
            </p:cNvPr>
            <p:cNvGrpSpPr/>
            <p:nvPr/>
          </p:nvGrpSpPr>
          <p:grpSpPr>
            <a:xfrm>
              <a:off x="2060249" y="1897567"/>
              <a:ext cx="1011611" cy="1011611"/>
              <a:chOff x="0" y="0"/>
              <a:chExt cx="812800" cy="812800"/>
            </a:xfrm>
          </p:grpSpPr>
          <p:sp>
            <p:nvSpPr>
              <p:cNvPr id="42" name="Google Shape;466;g32d5efa52ab_5_10">
                <a:extLst>
                  <a:ext uri="{FF2B5EF4-FFF2-40B4-BE49-F238E27FC236}">
                    <a16:creationId xmlns:a16="http://schemas.microsoft.com/office/drawing/2014/main" id="{4700D880-6478-115C-AFC3-DA494960CD9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>
                  <a:buSzPts val="1400"/>
                </a:pPr>
                <a:endParaRPr sz="21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43" name="Google Shape;467;g32d5efa52ab_5_10">
                <a:extLst>
                  <a:ext uri="{FF2B5EF4-FFF2-40B4-BE49-F238E27FC236}">
                    <a16:creationId xmlns:a16="http://schemas.microsoft.com/office/drawing/2014/main" id="{08D8DBA6-7F47-054C-0E74-B048A6DD3FB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0613" tIns="70613" rIns="70613" bIns="70613" anchor="ctr" anchorCtr="0">
                <a:noAutofit/>
              </a:bodyPr>
              <a:lstStyle/>
              <a:p>
                <a:pPr algn="ctr">
                  <a:lnSpc>
                    <a:spcPct val="147722"/>
                  </a:lnSpc>
                  <a:buSzPts val="1800"/>
                </a:pPr>
                <a:endParaRPr sz="2700"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</p:grpSp>
      <p:sp>
        <p:nvSpPr>
          <p:cNvPr id="44" name="Google Shape;468;g32d5efa52ab_5_10">
            <a:extLst>
              <a:ext uri="{FF2B5EF4-FFF2-40B4-BE49-F238E27FC236}">
                <a16:creationId xmlns:a16="http://schemas.microsoft.com/office/drawing/2014/main" id="{701BE9E2-3333-D575-5592-FE379F9B4F35}"/>
              </a:ext>
            </a:extLst>
          </p:cNvPr>
          <p:cNvSpPr txBox="1"/>
          <p:nvPr/>
        </p:nvSpPr>
        <p:spPr>
          <a:xfrm>
            <a:off x="10900727" y="6482550"/>
            <a:ext cx="3443400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  <a:buSzPts val="2444"/>
            </a:pPr>
            <a:r>
              <a:rPr lang="en-US" altLang="ko-KR" sz="3666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main.py</a:t>
            </a:r>
            <a:endParaRPr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5" name="Google Shape;469;g32d5efa52ab_5_10">
            <a:extLst>
              <a:ext uri="{FF2B5EF4-FFF2-40B4-BE49-F238E27FC236}">
                <a16:creationId xmlns:a16="http://schemas.microsoft.com/office/drawing/2014/main" id="{3B5150FF-62F9-901C-EA8D-DA270E3E39BD}"/>
              </a:ext>
            </a:extLst>
          </p:cNvPr>
          <p:cNvSpPr/>
          <p:nvPr/>
        </p:nvSpPr>
        <p:spPr>
          <a:xfrm>
            <a:off x="823095" y="2210455"/>
            <a:ext cx="532725" cy="539592"/>
          </a:xfrm>
          <a:custGeom>
            <a:avLst/>
            <a:gdLst/>
            <a:ahLst/>
            <a:cxnLst/>
            <a:rect l="l" t="t" r="r" b="b"/>
            <a:pathLst>
              <a:path w="355150" h="359728" extrusionOk="0">
                <a:moveTo>
                  <a:pt x="0" y="0"/>
                </a:moveTo>
                <a:lnTo>
                  <a:pt x="355149" y="0"/>
                </a:lnTo>
                <a:lnTo>
                  <a:pt x="355149" y="359728"/>
                </a:lnTo>
                <a:lnTo>
                  <a:pt x="0" y="359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6" name="Google Shape;470;g32d5efa52ab_5_10">
            <a:extLst>
              <a:ext uri="{FF2B5EF4-FFF2-40B4-BE49-F238E27FC236}">
                <a16:creationId xmlns:a16="http://schemas.microsoft.com/office/drawing/2014/main" id="{6CE47075-CD8D-362F-6FEB-C0CCEBFA2B1C}"/>
              </a:ext>
            </a:extLst>
          </p:cNvPr>
          <p:cNvSpPr/>
          <p:nvPr/>
        </p:nvSpPr>
        <p:spPr>
          <a:xfrm>
            <a:off x="9859133" y="2292730"/>
            <a:ext cx="532725" cy="539592"/>
          </a:xfrm>
          <a:custGeom>
            <a:avLst/>
            <a:gdLst/>
            <a:ahLst/>
            <a:cxnLst/>
            <a:rect l="l" t="t" r="r" b="b"/>
            <a:pathLst>
              <a:path w="355150" h="359728" extrusionOk="0">
                <a:moveTo>
                  <a:pt x="0" y="0"/>
                </a:moveTo>
                <a:lnTo>
                  <a:pt x="355149" y="0"/>
                </a:lnTo>
                <a:lnTo>
                  <a:pt x="355149" y="359728"/>
                </a:lnTo>
                <a:lnTo>
                  <a:pt x="0" y="359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7" name="Google Shape;471;g32d5efa52ab_5_10">
            <a:extLst>
              <a:ext uri="{FF2B5EF4-FFF2-40B4-BE49-F238E27FC236}">
                <a16:creationId xmlns:a16="http://schemas.microsoft.com/office/drawing/2014/main" id="{7E9F0837-C2EF-7253-BDCD-5CA651A9C639}"/>
              </a:ext>
            </a:extLst>
          </p:cNvPr>
          <p:cNvSpPr/>
          <p:nvPr/>
        </p:nvSpPr>
        <p:spPr>
          <a:xfrm>
            <a:off x="823095" y="6494903"/>
            <a:ext cx="532725" cy="539592"/>
          </a:xfrm>
          <a:custGeom>
            <a:avLst/>
            <a:gdLst/>
            <a:ahLst/>
            <a:cxnLst/>
            <a:rect l="l" t="t" r="r" b="b"/>
            <a:pathLst>
              <a:path w="355150" h="359728" extrusionOk="0">
                <a:moveTo>
                  <a:pt x="0" y="0"/>
                </a:moveTo>
                <a:lnTo>
                  <a:pt x="355149" y="0"/>
                </a:lnTo>
                <a:lnTo>
                  <a:pt x="355149" y="359728"/>
                </a:lnTo>
                <a:lnTo>
                  <a:pt x="0" y="359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8" name="Google Shape;472;g32d5efa52ab_5_10">
            <a:extLst>
              <a:ext uri="{FF2B5EF4-FFF2-40B4-BE49-F238E27FC236}">
                <a16:creationId xmlns:a16="http://schemas.microsoft.com/office/drawing/2014/main" id="{F97F5CB2-1DF5-7CF2-4836-ED8F5938DA28}"/>
              </a:ext>
            </a:extLst>
          </p:cNvPr>
          <p:cNvSpPr/>
          <p:nvPr/>
        </p:nvSpPr>
        <p:spPr>
          <a:xfrm>
            <a:off x="9859133" y="6588690"/>
            <a:ext cx="532725" cy="539592"/>
          </a:xfrm>
          <a:custGeom>
            <a:avLst/>
            <a:gdLst/>
            <a:ahLst/>
            <a:cxnLst/>
            <a:rect l="l" t="t" r="r" b="b"/>
            <a:pathLst>
              <a:path w="355150" h="359728" extrusionOk="0">
                <a:moveTo>
                  <a:pt x="0" y="0"/>
                </a:moveTo>
                <a:lnTo>
                  <a:pt x="355149" y="0"/>
                </a:lnTo>
                <a:lnTo>
                  <a:pt x="355149" y="359728"/>
                </a:lnTo>
                <a:lnTo>
                  <a:pt x="0" y="359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49" name="Google Shape;484;g32d5efa52ab_5_10">
            <a:extLst>
              <a:ext uri="{FF2B5EF4-FFF2-40B4-BE49-F238E27FC236}">
                <a16:creationId xmlns:a16="http://schemas.microsoft.com/office/drawing/2014/main" id="{4097523C-B96B-BEBD-32A6-037FFC541267}"/>
              </a:ext>
            </a:extLst>
          </p:cNvPr>
          <p:cNvGrpSpPr/>
          <p:nvPr/>
        </p:nvGrpSpPr>
        <p:grpSpPr>
          <a:xfrm>
            <a:off x="1150575" y="3289314"/>
            <a:ext cx="1014834" cy="940287"/>
            <a:chOff x="0" y="-38100"/>
            <a:chExt cx="967200" cy="850900"/>
          </a:xfrm>
        </p:grpSpPr>
        <p:sp>
          <p:nvSpPr>
            <p:cNvPr id="50" name="Google Shape;485;g32d5efa52ab_5_10">
              <a:extLst>
                <a:ext uri="{FF2B5EF4-FFF2-40B4-BE49-F238E27FC236}">
                  <a16:creationId xmlns:a16="http://schemas.microsoft.com/office/drawing/2014/main" id="{E096DAFD-5935-5E68-163D-F6D75B5FBC64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51" name="Google Shape;486;g32d5efa52ab_5_10">
              <a:extLst>
                <a:ext uri="{FF2B5EF4-FFF2-40B4-BE49-F238E27FC236}">
                  <a16:creationId xmlns:a16="http://schemas.microsoft.com/office/drawing/2014/main" id="{E110A182-BEC1-A7DC-CE52-50A3BDD5CEA2}"/>
                </a:ext>
              </a:extLst>
            </p:cNvPr>
            <p:cNvSpPr txBox="1"/>
            <p:nvPr/>
          </p:nvSpPr>
          <p:spPr>
            <a:xfrm>
              <a:off x="0" y="-38100"/>
              <a:ext cx="9672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algn="ctr">
                <a:lnSpc>
                  <a:spcPct val="147722"/>
                </a:lnSpc>
                <a:buSzPts val="1800"/>
              </a:pPr>
              <a:r>
                <a:rPr lang="en-US" altLang="ko-KR" sz="2700" b="1">
                  <a:solidFill>
                    <a:schemeClr val="lt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rPr>
                <a:t>UN</a:t>
              </a:r>
              <a:endParaRPr sz="2700" b="1">
                <a:solidFill>
                  <a:schemeClr val="lt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52" name="Google Shape;487;g32d5efa52ab_5_10">
            <a:extLst>
              <a:ext uri="{FF2B5EF4-FFF2-40B4-BE49-F238E27FC236}">
                <a16:creationId xmlns:a16="http://schemas.microsoft.com/office/drawing/2014/main" id="{8731CFDC-02F0-AE96-4AD4-FD1611F1CDDE}"/>
              </a:ext>
            </a:extLst>
          </p:cNvPr>
          <p:cNvGrpSpPr/>
          <p:nvPr/>
        </p:nvGrpSpPr>
        <p:grpSpPr>
          <a:xfrm>
            <a:off x="1052970" y="4576089"/>
            <a:ext cx="1214550" cy="940287"/>
            <a:chOff x="-97312" y="-38100"/>
            <a:chExt cx="1157541" cy="850900"/>
          </a:xfrm>
        </p:grpSpPr>
        <p:sp>
          <p:nvSpPr>
            <p:cNvPr id="53" name="Google Shape;488;g32d5efa52ab_5_10">
              <a:extLst>
                <a:ext uri="{FF2B5EF4-FFF2-40B4-BE49-F238E27FC236}">
                  <a16:creationId xmlns:a16="http://schemas.microsoft.com/office/drawing/2014/main" id="{5555AF45-88FA-A788-9A5C-9574C40817FA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54" name="Google Shape;489;g32d5efa52ab_5_10">
              <a:extLst>
                <a:ext uri="{FF2B5EF4-FFF2-40B4-BE49-F238E27FC236}">
                  <a16:creationId xmlns:a16="http://schemas.microsoft.com/office/drawing/2014/main" id="{BF8C5E05-4807-223D-A886-52750AF86055}"/>
                </a:ext>
              </a:extLst>
            </p:cNvPr>
            <p:cNvSpPr txBox="1"/>
            <p:nvPr/>
          </p:nvSpPr>
          <p:spPr>
            <a:xfrm>
              <a:off x="-97312" y="-38100"/>
              <a:ext cx="1157541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algn="ctr">
                <a:lnSpc>
                  <a:spcPct val="147722"/>
                </a:lnSpc>
                <a:buSzPts val="1800"/>
              </a:pPr>
              <a:r>
                <a:rPr lang="en-US" altLang="ko-KR" sz="2000" b="1">
                  <a:solidFill>
                    <a:schemeClr val="lt1"/>
                  </a:solidFill>
                  <a:latin typeface="Pretendard Variable ExtraBold"/>
                  <a:ea typeface="Pretendard Variable ExtraBold"/>
                  <a:cs typeface="Pretendard Variable ExtraBold"/>
                  <a:sym typeface="Calibri"/>
                </a:rPr>
                <a:t>CLASS</a:t>
              </a:r>
              <a:endParaRPr lang="en-US" sz="2000" b="1">
                <a:solidFill>
                  <a:schemeClr val="lt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</p:grpSp>
      <p:pic>
        <p:nvPicPr>
          <p:cNvPr id="55" name="Google Shape;490;g32d5efa52ab_5_10">
            <a:extLst>
              <a:ext uri="{FF2B5EF4-FFF2-40B4-BE49-F238E27FC236}">
                <a16:creationId xmlns:a16="http://schemas.microsoft.com/office/drawing/2014/main" id="{E047217B-2C5C-5058-C925-2E7326E637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9338" y="4947303"/>
            <a:ext cx="791324" cy="791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491;g32d5efa52ab_5_10">
            <a:extLst>
              <a:ext uri="{FF2B5EF4-FFF2-40B4-BE49-F238E27FC236}">
                <a16:creationId xmlns:a16="http://schemas.microsoft.com/office/drawing/2014/main" id="{1D0B6C86-BA88-F27F-DB09-48BA26DB0AEE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657992" y="4229490"/>
            <a:ext cx="2253" cy="3465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7" name="Google Shape;492;g32d5efa52ab_5_10">
            <a:extLst>
              <a:ext uri="{FF2B5EF4-FFF2-40B4-BE49-F238E27FC236}">
                <a16:creationId xmlns:a16="http://schemas.microsoft.com/office/drawing/2014/main" id="{0A4DC45D-D55A-0D63-193A-D777516C5AED}"/>
              </a:ext>
            </a:extLst>
          </p:cNvPr>
          <p:cNvGrpSpPr/>
          <p:nvPr/>
        </p:nvGrpSpPr>
        <p:grpSpPr>
          <a:xfrm>
            <a:off x="4016183" y="3289314"/>
            <a:ext cx="1242919" cy="940287"/>
            <a:chOff x="-122205" y="-38100"/>
            <a:chExt cx="1184579" cy="850900"/>
          </a:xfrm>
        </p:grpSpPr>
        <p:sp>
          <p:nvSpPr>
            <p:cNvPr id="58" name="Google Shape;493;g32d5efa52ab_5_10">
              <a:extLst>
                <a:ext uri="{FF2B5EF4-FFF2-40B4-BE49-F238E27FC236}">
                  <a16:creationId xmlns:a16="http://schemas.microsoft.com/office/drawing/2014/main" id="{44D4FE9A-082A-534B-BC10-DA4E6B6AE41C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59" name="Google Shape;494;g32d5efa52ab_5_10">
              <a:extLst>
                <a:ext uri="{FF2B5EF4-FFF2-40B4-BE49-F238E27FC236}">
                  <a16:creationId xmlns:a16="http://schemas.microsoft.com/office/drawing/2014/main" id="{E27813CD-D730-BDA9-2424-F3A68F560D36}"/>
                </a:ext>
              </a:extLst>
            </p:cNvPr>
            <p:cNvSpPr txBox="1"/>
            <p:nvPr/>
          </p:nvSpPr>
          <p:spPr>
            <a:xfrm>
              <a:off x="-122205" y="-38100"/>
              <a:ext cx="1184579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algn="ctr">
                <a:lnSpc>
                  <a:spcPct val="147722"/>
                </a:lnSpc>
                <a:buSzPts val="1800"/>
              </a:pPr>
              <a:r>
                <a:rPr lang="en-US" altLang="ko-KR" sz="2000" b="1">
                  <a:solidFill>
                    <a:schemeClr val="lt1"/>
                  </a:solidFill>
                  <a:latin typeface="Pretendard Variable ExtraBold"/>
                  <a:ea typeface="Pretendard Variable ExtraBold"/>
                  <a:cs typeface="Pretendard Variable ExtraBold"/>
                  <a:sym typeface="Calibri"/>
                </a:rPr>
                <a:t>CLASS</a:t>
              </a:r>
              <a:endParaRPr sz="2000" b="1">
                <a:solidFill>
                  <a:schemeClr val="lt1"/>
                </a:solidFill>
                <a:latin typeface="Pretendard Variable ExtraBold"/>
                <a:ea typeface="Pretendard Variable ExtraBold"/>
                <a:cs typeface="Pretendard Variable ExtraBold"/>
                <a:sym typeface="Calibri"/>
              </a:endParaRPr>
            </a:p>
          </p:txBody>
        </p:sp>
      </p:grpSp>
      <p:grpSp>
        <p:nvGrpSpPr>
          <p:cNvPr id="60" name="Google Shape;495;g32d5efa52ab_5_10">
            <a:extLst>
              <a:ext uri="{FF2B5EF4-FFF2-40B4-BE49-F238E27FC236}">
                <a16:creationId xmlns:a16="http://schemas.microsoft.com/office/drawing/2014/main" id="{A032D84C-7EE5-47FB-D5EB-4AF28A3DD5EF}"/>
              </a:ext>
            </a:extLst>
          </p:cNvPr>
          <p:cNvGrpSpPr/>
          <p:nvPr/>
        </p:nvGrpSpPr>
        <p:grpSpPr>
          <a:xfrm>
            <a:off x="4144406" y="4576089"/>
            <a:ext cx="1014834" cy="940287"/>
            <a:chOff x="0" y="-38100"/>
            <a:chExt cx="967200" cy="850900"/>
          </a:xfrm>
        </p:grpSpPr>
        <p:sp>
          <p:nvSpPr>
            <p:cNvPr id="61" name="Google Shape;496;g32d5efa52ab_5_10">
              <a:extLst>
                <a:ext uri="{FF2B5EF4-FFF2-40B4-BE49-F238E27FC236}">
                  <a16:creationId xmlns:a16="http://schemas.microsoft.com/office/drawing/2014/main" id="{A8A79535-C2B4-242C-5490-CF7D934C75BB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2" name="Google Shape;497;g32d5efa52ab_5_10">
              <a:extLst>
                <a:ext uri="{FF2B5EF4-FFF2-40B4-BE49-F238E27FC236}">
                  <a16:creationId xmlns:a16="http://schemas.microsoft.com/office/drawing/2014/main" id="{A314A05E-A90D-1EF2-4BE4-E06EC41370DF}"/>
                </a:ext>
              </a:extLst>
            </p:cNvPr>
            <p:cNvSpPr txBox="1"/>
            <p:nvPr/>
          </p:nvSpPr>
          <p:spPr>
            <a:xfrm>
              <a:off x="0" y="-38100"/>
              <a:ext cx="9672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algn="ctr">
                <a:buSzPts val="1800"/>
              </a:pPr>
              <a:r>
                <a:rPr lang="en-US" altLang="ko-KR" sz="2200" b="1">
                  <a:solidFill>
                    <a:schemeClr val="lt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rPr>
                <a:t>Segre</a:t>
              </a:r>
              <a:endParaRPr sz="2200" b="1">
                <a:solidFill>
                  <a:schemeClr val="lt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  <a:p>
              <a:pPr algn="ctr">
                <a:buSzPts val="1800"/>
              </a:pPr>
              <a:r>
                <a:rPr lang="en-US" altLang="ko-KR" sz="2200" b="1">
                  <a:solidFill>
                    <a:schemeClr val="lt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rPr>
                <a:t>Code</a:t>
              </a:r>
              <a:endParaRPr sz="2200" b="1">
                <a:solidFill>
                  <a:schemeClr val="lt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63" name="Google Shape;498;g32d5efa52ab_5_10">
            <a:extLst>
              <a:ext uri="{FF2B5EF4-FFF2-40B4-BE49-F238E27FC236}">
                <a16:creationId xmlns:a16="http://schemas.microsoft.com/office/drawing/2014/main" id="{A04B6123-13CE-8412-6F6F-46862D79B063}"/>
              </a:ext>
            </a:extLst>
          </p:cNvPr>
          <p:cNvGrpSpPr/>
          <p:nvPr/>
        </p:nvGrpSpPr>
        <p:grpSpPr>
          <a:xfrm>
            <a:off x="6958331" y="3289314"/>
            <a:ext cx="1014834" cy="940287"/>
            <a:chOff x="0" y="-38100"/>
            <a:chExt cx="967200" cy="850900"/>
          </a:xfrm>
        </p:grpSpPr>
        <p:sp>
          <p:nvSpPr>
            <p:cNvPr id="64" name="Google Shape;499;g32d5efa52ab_5_10">
              <a:extLst>
                <a:ext uri="{FF2B5EF4-FFF2-40B4-BE49-F238E27FC236}">
                  <a16:creationId xmlns:a16="http://schemas.microsoft.com/office/drawing/2014/main" id="{774420F6-4E70-1DDA-B906-1E8C5B3893F6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" name="Google Shape;500;g32d5efa52ab_5_10">
              <a:extLst>
                <a:ext uri="{FF2B5EF4-FFF2-40B4-BE49-F238E27FC236}">
                  <a16:creationId xmlns:a16="http://schemas.microsoft.com/office/drawing/2014/main" id="{7446B0D5-BBBC-3817-3E07-9F48A28D8179}"/>
                </a:ext>
              </a:extLst>
            </p:cNvPr>
            <p:cNvSpPr txBox="1"/>
            <p:nvPr/>
          </p:nvSpPr>
          <p:spPr>
            <a:xfrm>
              <a:off x="0" y="-38100"/>
              <a:ext cx="9672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algn="ctr">
                <a:buSzPts val="1800"/>
              </a:pPr>
              <a:r>
                <a:rPr lang="en-US" altLang="ko-KR" sz="2200" b="1">
                  <a:solidFill>
                    <a:schemeClr val="lt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rPr>
                <a:t>Segre</a:t>
              </a:r>
              <a:endParaRPr sz="2200" b="1">
                <a:solidFill>
                  <a:schemeClr val="lt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  <a:p>
              <a:pPr algn="ctr">
                <a:buSzPts val="1800"/>
              </a:pPr>
              <a:r>
                <a:rPr lang="en-US" altLang="ko-KR" sz="2200" b="1">
                  <a:solidFill>
                    <a:schemeClr val="lt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rPr>
                <a:t>Code</a:t>
              </a:r>
              <a:endParaRPr sz="2200" b="1">
                <a:solidFill>
                  <a:schemeClr val="lt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cxnSp>
        <p:nvCxnSpPr>
          <p:cNvPr id="66" name="Google Shape;501;g32d5efa52ab_5_10">
            <a:extLst>
              <a:ext uri="{FF2B5EF4-FFF2-40B4-BE49-F238E27FC236}">
                <a16:creationId xmlns:a16="http://schemas.microsoft.com/office/drawing/2014/main" id="{09758C4D-3D36-1175-767C-E815DA9FE91B}"/>
              </a:ext>
            </a:extLst>
          </p:cNvPr>
          <p:cNvCxnSpPr/>
          <p:nvPr/>
        </p:nvCxnSpPr>
        <p:spPr>
          <a:xfrm>
            <a:off x="4649573" y="4197204"/>
            <a:ext cx="4500" cy="3465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502;g32d5efa52ab_5_10">
            <a:extLst>
              <a:ext uri="{FF2B5EF4-FFF2-40B4-BE49-F238E27FC236}">
                <a16:creationId xmlns:a16="http://schemas.microsoft.com/office/drawing/2014/main" id="{8DBABB9D-F1C4-95AE-D152-0CDA3771E1BB}"/>
              </a:ext>
            </a:extLst>
          </p:cNvPr>
          <p:cNvCxnSpPr/>
          <p:nvPr/>
        </p:nvCxnSpPr>
        <p:spPr>
          <a:xfrm>
            <a:off x="7463480" y="4181004"/>
            <a:ext cx="4500" cy="3465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8" name="Google Shape;503;g32d5efa52ab_5_10">
            <a:extLst>
              <a:ext uri="{FF2B5EF4-FFF2-40B4-BE49-F238E27FC236}">
                <a16:creationId xmlns:a16="http://schemas.microsoft.com/office/drawing/2014/main" id="{752E7F47-AC74-E13A-821B-459FF03B414B}"/>
              </a:ext>
            </a:extLst>
          </p:cNvPr>
          <p:cNvGrpSpPr/>
          <p:nvPr/>
        </p:nvGrpSpPr>
        <p:grpSpPr>
          <a:xfrm>
            <a:off x="6672921" y="4576091"/>
            <a:ext cx="1552701" cy="940286"/>
            <a:chOff x="-274159" y="-38099"/>
            <a:chExt cx="1479819" cy="850899"/>
          </a:xfrm>
        </p:grpSpPr>
        <p:sp>
          <p:nvSpPr>
            <p:cNvPr id="69" name="Google Shape;504;g32d5efa52ab_5_10">
              <a:extLst>
                <a:ext uri="{FF2B5EF4-FFF2-40B4-BE49-F238E27FC236}">
                  <a16:creationId xmlns:a16="http://schemas.microsoft.com/office/drawing/2014/main" id="{78EEB91E-1908-7648-0119-004E155D8CC0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70" name="Google Shape;505;g32d5efa52ab_5_10">
              <a:extLst>
                <a:ext uri="{FF2B5EF4-FFF2-40B4-BE49-F238E27FC236}">
                  <a16:creationId xmlns:a16="http://schemas.microsoft.com/office/drawing/2014/main" id="{935310A5-348E-91E2-D115-A2645D884003}"/>
                </a:ext>
              </a:extLst>
            </p:cNvPr>
            <p:cNvSpPr txBox="1"/>
            <p:nvPr/>
          </p:nvSpPr>
          <p:spPr>
            <a:xfrm>
              <a:off x="-274159" y="-38099"/>
              <a:ext cx="1479819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altLang="ko-KR" b="1">
                  <a:solidFill>
                    <a:schemeClr val="lt1"/>
                  </a:solidFill>
                  <a:latin typeface="Pretendard Variable ExtraBold"/>
                  <a:ea typeface="Pretendard Variable ExtraBold"/>
                  <a:cs typeface="Pretendard Variable ExtraBold"/>
                  <a:sym typeface="Calibri"/>
                </a:rPr>
                <a:t>Container </a:t>
              </a:r>
              <a:r>
                <a:rPr lang="en-US" altLang="ko-KR" sz="1600" b="1">
                  <a:solidFill>
                    <a:schemeClr val="lt1"/>
                  </a:solidFill>
                  <a:latin typeface="Pretendard Variable ExtraBold"/>
                  <a:ea typeface="Pretendard Variable ExtraBold"/>
                  <a:cs typeface="Pretendard Variable ExtraBold"/>
                  <a:sym typeface="Calibri"/>
                </a:rPr>
                <a:t>Segre</a:t>
              </a:r>
              <a:endParaRPr sz="1600" b="1">
                <a:solidFill>
                  <a:schemeClr val="lt1"/>
                </a:solidFill>
                <a:latin typeface="Pretendard Variable ExtraBold"/>
                <a:ea typeface="Pretendard Variable ExtraBold"/>
                <a:cs typeface="Pretendard Variable ExtraBold"/>
                <a:sym typeface="Calibri"/>
              </a:endParaRPr>
            </a:p>
          </p:txBody>
        </p:sp>
      </p:grpSp>
      <p:pic>
        <p:nvPicPr>
          <p:cNvPr id="71" name="Google Shape;506;g32d5efa52ab_5_10">
            <a:extLst>
              <a:ext uri="{FF2B5EF4-FFF2-40B4-BE49-F238E27FC236}">
                <a16:creationId xmlns:a16="http://schemas.microsoft.com/office/drawing/2014/main" id="{70B57BD3-70B7-C17C-85F0-1C660099045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66588" y="3904090"/>
            <a:ext cx="564300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507;g32d5efa52ab_5_10">
            <a:extLst>
              <a:ext uri="{FF2B5EF4-FFF2-40B4-BE49-F238E27FC236}">
                <a16:creationId xmlns:a16="http://schemas.microsoft.com/office/drawing/2014/main" id="{B763AE0C-A6C0-2AD7-3216-486CE6F367B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66586" y="5091453"/>
            <a:ext cx="596025" cy="59605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508;g32d5efa52ab_5_10">
            <a:extLst>
              <a:ext uri="{FF2B5EF4-FFF2-40B4-BE49-F238E27FC236}">
                <a16:creationId xmlns:a16="http://schemas.microsoft.com/office/drawing/2014/main" id="{7420355B-5F1E-6E49-6186-CB49E64B1E83}"/>
              </a:ext>
            </a:extLst>
          </p:cNvPr>
          <p:cNvSpPr txBox="1"/>
          <p:nvPr/>
        </p:nvSpPr>
        <p:spPr>
          <a:xfrm>
            <a:off x="1052970" y="2911239"/>
            <a:ext cx="121455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  <a:buSzPts val="1200"/>
            </a:pPr>
            <a:r>
              <a:rPr lang="ko-KR" altLang="en-US" sz="18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위험물 노드</a:t>
            </a:r>
            <a:endParaRPr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74" name="Google Shape;509;g32d5efa52ab_5_10">
            <a:extLst>
              <a:ext uri="{FF2B5EF4-FFF2-40B4-BE49-F238E27FC236}">
                <a16:creationId xmlns:a16="http://schemas.microsoft.com/office/drawing/2014/main" id="{C5CA5C94-8B36-779B-825F-97F36F13593E}"/>
              </a:ext>
            </a:extLst>
          </p:cNvPr>
          <p:cNvSpPr txBox="1"/>
          <p:nvPr/>
        </p:nvSpPr>
        <p:spPr>
          <a:xfrm>
            <a:off x="4044552" y="2911239"/>
            <a:ext cx="121455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  <a:buSzPts val="1200"/>
            </a:pPr>
            <a:r>
              <a:rPr lang="ko-KR" altLang="en-US" sz="18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격리 노드</a:t>
            </a:r>
            <a:endParaRPr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75" name="Google Shape;510;g32d5efa52ab_5_10">
            <a:extLst>
              <a:ext uri="{FF2B5EF4-FFF2-40B4-BE49-F238E27FC236}">
                <a16:creationId xmlns:a16="http://schemas.microsoft.com/office/drawing/2014/main" id="{CBD97256-1511-DB7F-2ACF-A3D4CD10EAB6}"/>
              </a:ext>
            </a:extLst>
          </p:cNvPr>
          <p:cNvSpPr txBox="1"/>
          <p:nvPr/>
        </p:nvSpPr>
        <p:spPr>
          <a:xfrm>
            <a:off x="6766722" y="2911241"/>
            <a:ext cx="14679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  <a:buSzPts val="1200"/>
            </a:pPr>
            <a:r>
              <a:rPr lang="ko-KR" altLang="en-US" sz="18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컨테이너 노드</a:t>
            </a:r>
            <a:endParaRPr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76" name="Google Shape;511;g32d5efa52ab_5_10">
            <a:extLst>
              <a:ext uri="{FF2B5EF4-FFF2-40B4-BE49-F238E27FC236}">
                <a16:creationId xmlns:a16="http://schemas.microsoft.com/office/drawing/2014/main" id="{98CECC81-B2FF-77A4-45CA-4DF1E77843FB}"/>
              </a:ext>
            </a:extLst>
          </p:cNvPr>
          <p:cNvSpPr txBox="1"/>
          <p:nvPr/>
        </p:nvSpPr>
        <p:spPr>
          <a:xfrm>
            <a:off x="9875969" y="2984777"/>
            <a:ext cx="781875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  <a:buSzPts val="1200"/>
            </a:pPr>
            <a:r>
              <a:rPr lang="ko-KR" altLang="en-US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당신은 다음 질문 </a:t>
            </a:r>
            <a:r>
              <a:rPr lang="en-US" altLang="ko-KR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{</a:t>
            </a:r>
            <a:r>
              <a:rPr lang="en-US" altLang="ko-KR" sz="1800" b="1" err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user_input</a:t>
            </a:r>
            <a:r>
              <a:rPr lang="en-US" altLang="ko-KR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}</a:t>
            </a:r>
            <a:r>
              <a:rPr lang="ko-KR" altLang="en-US" sz="1800" b="1" err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에</a:t>
            </a:r>
            <a:r>
              <a:rPr lang="ko-KR" altLang="en-US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1800" b="1">
                <a:solidFill>
                  <a:srgbClr val="0000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답변이 가능한지</a:t>
            </a:r>
            <a:r>
              <a:rPr lang="ko-KR" altLang="en-US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를 판단하는 </a:t>
            </a:r>
            <a:r>
              <a:rPr lang="en-US" altLang="ko-KR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IMDG </a:t>
            </a:r>
            <a:r>
              <a:rPr lang="ko-KR" altLang="en-US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전문가입니다</a:t>
            </a:r>
            <a:r>
              <a:rPr lang="en-US" altLang="ko-KR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.</a:t>
            </a:r>
            <a:endParaRPr sz="1800" b="1">
              <a:solidFill>
                <a:schemeClr val="dk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</p:txBody>
      </p:sp>
      <p:sp>
        <p:nvSpPr>
          <p:cNvPr id="77" name="Google Shape;512;g32d5efa52ab_5_10">
            <a:extLst>
              <a:ext uri="{FF2B5EF4-FFF2-40B4-BE49-F238E27FC236}">
                <a16:creationId xmlns:a16="http://schemas.microsoft.com/office/drawing/2014/main" id="{4F9E13BB-3E18-BE2A-917F-05025C0C3562}"/>
              </a:ext>
            </a:extLst>
          </p:cNvPr>
          <p:cNvSpPr txBox="1"/>
          <p:nvPr/>
        </p:nvSpPr>
        <p:spPr>
          <a:xfrm>
            <a:off x="10776043" y="4218677"/>
            <a:ext cx="640665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당신은 다음 질문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{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user_input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}</a:t>
            </a:r>
            <a:r>
              <a:rPr lang="ko-KR" altLang="en-US" sz="1600" b="1" err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에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대해 </a:t>
            </a:r>
            <a:r>
              <a:rPr lang="en-US" altLang="ko-KR" sz="1600" b="1">
                <a:solidFill>
                  <a:srgbClr val="0000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Class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가 포함되어 있는지를 판단하는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IMDG 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전문가 입니다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.</a:t>
            </a:r>
            <a:endParaRPr sz="1600" b="1">
              <a:solidFill>
                <a:schemeClr val="dk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</p:txBody>
      </p:sp>
      <p:sp>
        <p:nvSpPr>
          <p:cNvPr id="78" name="Google Shape;513;g32d5efa52ab_5_10">
            <a:extLst>
              <a:ext uri="{FF2B5EF4-FFF2-40B4-BE49-F238E27FC236}">
                <a16:creationId xmlns:a16="http://schemas.microsoft.com/office/drawing/2014/main" id="{EEE9E458-78A7-D0A9-57A7-BEC92218390C}"/>
              </a:ext>
            </a:extLst>
          </p:cNvPr>
          <p:cNvSpPr txBox="1"/>
          <p:nvPr/>
        </p:nvSpPr>
        <p:spPr>
          <a:xfrm>
            <a:off x="10759243" y="3443363"/>
            <a:ext cx="724275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당신은 다음 질문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{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user_input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}</a:t>
            </a:r>
            <a:r>
              <a:rPr lang="ko-KR" altLang="en-US" sz="1600" b="1" err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에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en-US" altLang="ko-KR" sz="1600" b="1">
                <a:solidFill>
                  <a:srgbClr val="0000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un number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가 포함되어 있는지를 판단하는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IMDG 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전문가 입니다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.</a:t>
            </a:r>
            <a:endParaRPr sz="1600" b="1">
              <a:solidFill>
                <a:schemeClr val="dk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</p:txBody>
      </p:sp>
      <p:sp>
        <p:nvSpPr>
          <p:cNvPr id="79" name="Google Shape;514;g32d5efa52ab_5_10">
            <a:extLst>
              <a:ext uri="{FF2B5EF4-FFF2-40B4-BE49-F238E27FC236}">
                <a16:creationId xmlns:a16="http://schemas.microsoft.com/office/drawing/2014/main" id="{E9497D1A-2860-DB43-5ECA-956473123979}"/>
              </a:ext>
            </a:extLst>
          </p:cNvPr>
          <p:cNvSpPr txBox="1"/>
          <p:nvPr/>
        </p:nvSpPr>
        <p:spPr>
          <a:xfrm>
            <a:off x="10759243" y="4963014"/>
            <a:ext cx="69210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당신은 다음 질문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{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user_input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}</a:t>
            </a:r>
            <a:r>
              <a:rPr lang="ko-KR" altLang="en-US" sz="1600" b="1" err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에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1600" b="1">
                <a:solidFill>
                  <a:srgbClr val="0000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컨테이너의 옵션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에 따른 세부 격리요건을 필요로 하는지를 판단하는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IMDG 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전문가 입니다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.</a:t>
            </a:r>
            <a:endParaRPr sz="1600" b="1">
              <a:solidFill>
                <a:schemeClr val="dk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</p:txBody>
      </p:sp>
      <p:grpSp>
        <p:nvGrpSpPr>
          <p:cNvPr id="80" name="Google Shape;515;g32d5efa52ab_5_10">
            <a:extLst>
              <a:ext uri="{FF2B5EF4-FFF2-40B4-BE49-F238E27FC236}">
                <a16:creationId xmlns:a16="http://schemas.microsoft.com/office/drawing/2014/main" id="{0460C73D-FD6B-52D8-35A2-2933DD933FC3}"/>
              </a:ext>
            </a:extLst>
          </p:cNvPr>
          <p:cNvGrpSpPr/>
          <p:nvPr/>
        </p:nvGrpSpPr>
        <p:grpSpPr>
          <a:xfrm>
            <a:off x="9843118" y="3385841"/>
            <a:ext cx="737441" cy="711821"/>
            <a:chOff x="0" y="-38100"/>
            <a:chExt cx="967200" cy="850900"/>
          </a:xfrm>
        </p:grpSpPr>
        <p:sp>
          <p:nvSpPr>
            <p:cNvPr id="81" name="Google Shape;516;g32d5efa52ab_5_10">
              <a:extLst>
                <a:ext uri="{FF2B5EF4-FFF2-40B4-BE49-F238E27FC236}">
                  <a16:creationId xmlns:a16="http://schemas.microsoft.com/office/drawing/2014/main" id="{7AE45D3B-DCBD-7269-B559-130CFC46344A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82" name="Google Shape;517;g32d5efa52ab_5_10">
              <a:extLst>
                <a:ext uri="{FF2B5EF4-FFF2-40B4-BE49-F238E27FC236}">
                  <a16:creationId xmlns:a16="http://schemas.microsoft.com/office/drawing/2014/main" id="{B0E0F8B2-EFE3-159C-F209-E0BAD775F354}"/>
                </a:ext>
              </a:extLst>
            </p:cNvPr>
            <p:cNvSpPr txBox="1"/>
            <p:nvPr/>
          </p:nvSpPr>
          <p:spPr>
            <a:xfrm>
              <a:off x="0" y="-38100"/>
              <a:ext cx="9672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algn="ctr">
                <a:lnSpc>
                  <a:spcPct val="147722"/>
                </a:lnSpc>
                <a:buSzPts val="1200"/>
              </a:pPr>
              <a:r>
                <a:rPr lang="en-US" altLang="ko-KR" sz="1800" b="1">
                  <a:solidFill>
                    <a:schemeClr val="lt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rPr>
                <a:t>UN</a:t>
              </a:r>
              <a:endParaRPr sz="1800" b="1">
                <a:solidFill>
                  <a:schemeClr val="lt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83" name="Google Shape;518;g32d5efa52ab_5_10">
            <a:extLst>
              <a:ext uri="{FF2B5EF4-FFF2-40B4-BE49-F238E27FC236}">
                <a16:creationId xmlns:a16="http://schemas.microsoft.com/office/drawing/2014/main" id="{5929B040-B657-BD39-2541-49EE3CD1BEBD}"/>
              </a:ext>
            </a:extLst>
          </p:cNvPr>
          <p:cNvGrpSpPr/>
          <p:nvPr/>
        </p:nvGrpSpPr>
        <p:grpSpPr>
          <a:xfrm>
            <a:off x="9770671" y="4204764"/>
            <a:ext cx="897713" cy="711824"/>
            <a:chOff x="-85962" y="-38104"/>
            <a:chExt cx="1167300" cy="850904"/>
          </a:xfrm>
        </p:grpSpPr>
        <p:sp>
          <p:nvSpPr>
            <p:cNvPr id="84" name="Google Shape;519;g32d5efa52ab_5_10">
              <a:extLst>
                <a:ext uri="{FF2B5EF4-FFF2-40B4-BE49-F238E27FC236}">
                  <a16:creationId xmlns:a16="http://schemas.microsoft.com/office/drawing/2014/main" id="{E7CCE15F-B970-17DB-7394-618450F21C2C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85" name="Google Shape;520;g32d5efa52ab_5_10">
              <a:extLst>
                <a:ext uri="{FF2B5EF4-FFF2-40B4-BE49-F238E27FC236}">
                  <a16:creationId xmlns:a16="http://schemas.microsoft.com/office/drawing/2014/main" id="{9E1926E7-961F-2351-C99E-609B456D61FB}"/>
                </a:ext>
              </a:extLst>
            </p:cNvPr>
            <p:cNvSpPr txBox="1"/>
            <p:nvPr/>
          </p:nvSpPr>
          <p:spPr>
            <a:xfrm>
              <a:off x="-85962" y="-38104"/>
              <a:ext cx="11673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altLang="ko-KR" sz="1600" b="1">
                  <a:solidFill>
                    <a:schemeClr val="lt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rPr>
                <a:t>CLASS</a:t>
              </a:r>
              <a:endParaRPr sz="1600" b="1">
                <a:solidFill>
                  <a:schemeClr val="lt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86" name="Google Shape;521;g32d5efa52ab_5_10">
            <a:extLst>
              <a:ext uri="{FF2B5EF4-FFF2-40B4-BE49-F238E27FC236}">
                <a16:creationId xmlns:a16="http://schemas.microsoft.com/office/drawing/2014/main" id="{E8AC5EF1-72F4-E706-ECC1-79AF639B36E7}"/>
              </a:ext>
            </a:extLst>
          </p:cNvPr>
          <p:cNvGrpSpPr/>
          <p:nvPr/>
        </p:nvGrpSpPr>
        <p:grpSpPr>
          <a:xfrm>
            <a:off x="9843119" y="5023689"/>
            <a:ext cx="752241" cy="665118"/>
            <a:chOff x="0" y="-38101"/>
            <a:chExt cx="1020333" cy="850916"/>
          </a:xfrm>
        </p:grpSpPr>
        <p:sp>
          <p:nvSpPr>
            <p:cNvPr id="87" name="Google Shape;522;g32d5efa52ab_5_10">
              <a:extLst>
                <a:ext uri="{FF2B5EF4-FFF2-40B4-BE49-F238E27FC236}">
                  <a16:creationId xmlns:a16="http://schemas.microsoft.com/office/drawing/2014/main" id="{D145CF25-33BF-FAC8-95B7-0D443D015FB8}"/>
                </a:ext>
              </a:extLst>
            </p:cNvPr>
            <p:cNvSpPr/>
            <p:nvPr/>
          </p:nvSpPr>
          <p:spPr>
            <a:xfrm>
              <a:off x="0" y="15"/>
              <a:ext cx="1020333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SzPts val="1400"/>
              </a:pPr>
              <a:endParaRPr sz="21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88" name="Google Shape;523;g32d5efa52ab_5_10">
              <a:extLst>
                <a:ext uri="{FF2B5EF4-FFF2-40B4-BE49-F238E27FC236}">
                  <a16:creationId xmlns:a16="http://schemas.microsoft.com/office/drawing/2014/main" id="{4903EF3C-F065-A10F-2532-034A58F4B9EC}"/>
                </a:ext>
              </a:extLst>
            </p:cNvPr>
            <p:cNvSpPr txBox="1"/>
            <p:nvPr/>
          </p:nvSpPr>
          <p:spPr>
            <a:xfrm>
              <a:off x="0" y="-38101"/>
              <a:ext cx="10203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altLang="ko-KR" sz="1600" b="1">
                  <a:solidFill>
                    <a:schemeClr val="lt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rPr>
                <a:t>Segre</a:t>
              </a:r>
              <a:endParaRPr sz="1600" b="1">
                <a:solidFill>
                  <a:schemeClr val="lt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  <a:p>
              <a:pPr algn="ctr">
                <a:buSzPts val="1200"/>
              </a:pPr>
              <a:r>
                <a:rPr lang="en-US" altLang="ko-KR" sz="1600" b="1">
                  <a:solidFill>
                    <a:schemeClr val="lt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rPr>
                <a:t>Code</a:t>
              </a:r>
              <a:endParaRPr sz="1600" b="1">
                <a:solidFill>
                  <a:schemeClr val="lt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89" name="Google Shape;524;g32d5efa52ab_5_10">
            <a:extLst>
              <a:ext uri="{FF2B5EF4-FFF2-40B4-BE49-F238E27FC236}">
                <a16:creationId xmlns:a16="http://schemas.microsoft.com/office/drawing/2014/main" id="{C2C88A0F-2D61-09C5-58CD-CC358AEB8065}"/>
              </a:ext>
            </a:extLst>
          </p:cNvPr>
          <p:cNvSpPr txBox="1"/>
          <p:nvPr/>
        </p:nvSpPr>
        <p:spPr>
          <a:xfrm>
            <a:off x="5030513" y="6301160"/>
            <a:ext cx="3519900" cy="372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ctr" anchorCtr="0">
            <a:spAutoFit/>
          </a:bodyPr>
          <a:lstStyle/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user_input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: str</a:t>
            </a:r>
            <a:endParaRPr lang="en-US"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Context_result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: str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CS_result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: str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token : list[int]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unnumbers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: list[str]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class_list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: list[str]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dg_details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: list[str]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segre_method_num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: str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segre_method_result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: str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Cont_Opt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: str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Contain_Segre_result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: str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graph_log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: list[str]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final_result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: str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  <a:p>
            <a:pPr>
              <a:buSzPts val="1200"/>
            </a:pP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   </a:t>
            </a:r>
            <a:r>
              <a:rPr lang="en-US" altLang="ko-KR" sz="1600" b="1" err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domain_result</a:t>
            </a:r>
            <a:r>
              <a:rPr lang="ko-KR" altLang="en-US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 </a:t>
            </a:r>
            <a:r>
              <a:rPr lang="en-US" altLang="ko-KR" sz="1600" b="1">
                <a:solidFill>
                  <a:schemeClr val="dk1"/>
                </a:solidFill>
                <a:latin typeface="Pretendard Variable ExtraBold"/>
                <a:ea typeface="Pretendard Variable ExtraBold"/>
                <a:cs typeface="Pretendard Variable ExtraBold"/>
              </a:rPr>
              <a:t>: str</a:t>
            </a:r>
            <a:endParaRPr sz="1600" b="1">
              <a:solidFill>
                <a:schemeClr val="dk1"/>
              </a:solidFill>
              <a:latin typeface="Pretendard Variable ExtraBold"/>
              <a:ea typeface="Pretendard Variable ExtraBold"/>
              <a:cs typeface="Pretendard Variable ExtraBold"/>
            </a:endParaRPr>
          </a:p>
        </p:txBody>
      </p:sp>
      <p:sp>
        <p:nvSpPr>
          <p:cNvPr id="90" name="Google Shape;525;g32d5efa52ab_5_10">
            <a:extLst>
              <a:ext uri="{FF2B5EF4-FFF2-40B4-BE49-F238E27FC236}">
                <a16:creationId xmlns:a16="http://schemas.microsoft.com/office/drawing/2014/main" id="{54D7D80F-266B-32E7-25DE-B7DF3C27D2D0}"/>
              </a:ext>
            </a:extLst>
          </p:cNvPr>
          <p:cNvSpPr txBox="1"/>
          <p:nvPr/>
        </p:nvSpPr>
        <p:spPr>
          <a:xfrm>
            <a:off x="741600" y="7359600"/>
            <a:ext cx="4500000" cy="110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pPr>
              <a:buSzPts val="1200"/>
            </a:pPr>
            <a:r>
              <a:rPr lang="ko-KR" altLang="en-US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여러 기능들을 하는 노드들과 각 노드들의 </a:t>
            </a:r>
            <a:r>
              <a:rPr lang="ko-KR" altLang="en-US" sz="1800" b="1">
                <a:solidFill>
                  <a:srgbClr val="0000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상태를 저장</a:t>
            </a:r>
            <a:r>
              <a:rPr lang="ko-KR" altLang="en-US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하고 </a:t>
            </a:r>
            <a:r>
              <a:rPr lang="ko-KR" altLang="en-US" sz="1800" b="1">
                <a:solidFill>
                  <a:srgbClr val="0000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전달</a:t>
            </a:r>
            <a:r>
              <a:rPr lang="ko-KR" altLang="en-US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하여 </a:t>
            </a:r>
            <a:r>
              <a:rPr lang="ko-KR" altLang="en-US" sz="1800" b="1">
                <a:solidFill>
                  <a:srgbClr val="0000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구축</a:t>
            </a:r>
            <a:r>
              <a:rPr lang="ko-KR" altLang="en-US" sz="1800" b="1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하는 그래프</a:t>
            </a:r>
            <a:endParaRPr sz="1800" b="1">
              <a:solidFill>
                <a:schemeClr val="dk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>
              <a:buSzPts val="1200"/>
            </a:pPr>
            <a:endParaRPr sz="1800" b="1">
              <a:solidFill>
                <a:schemeClr val="dk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1" name="Google Shape;526;g32d5efa52ab_5_10">
            <a:extLst>
              <a:ext uri="{FF2B5EF4-FFF2-40B4-BE49-F238E27FC236}">
                <a16:creationId xmlns:a16="http://schemas.microsoft.com/office/drawing/2014/main" id="{B0833763-2EDA-3A00-6386-5FD27213E633}"/>
              </a:ext>
            </a:extLst>
          </p:cNvPr>
          <p:cNvSpPr txBox="1"/>
          <p:nvPr/>
        </p:nvSpPr>
        <p:spPr>
          <a:xfrm>
            <a:off x="845625" y="8188276"/>
            <a:ext cx="277875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  <a:buSzPts val="1400"/>
            </a:pPr>
            <a:r>
              <a:rPr lang="en-US" altLang="ko-KR" sz="21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graph.add_edge</a:t>
            </a:r>
            <a:endParaRPr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2" name="Google Shape;527;g32d5efa52ab_5_10">
            <a:extLst>
              <a:ext uri="{FF2B5EF4-FFF2-40B4-BE49-F238E27FC236}">
                <a16:creationId xmlns:a16="http://schemas.microsoft.com/office/drawing/2014/main" id="{62309AD9-2105-AAAA-B2DC-07BAD46894B8}"/>
              </a:ext>
            </a:extLst>
          </p:cNvPr>
          <p:cNvSpPr txBox="1"/>
          <p:nvPr/>
        </p:nvSpPr>
        <p:spPr>
          <a:xfrm>
            <a:off x="10812750" y="7505847"/>
            <a:ext cx="23040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6"/>
              </a:lnSpc>
              <a:buSzPts val="1800"/>
            </a:pPr>
            <a:r>
              <a:rPr lang="en-US" altLang="ko-KR" sz="27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nodes.py</a:t>
            </a:r>
            <a:endParaRPr sz="27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3" name="Google Shape;528;g32d5efa52ab_5_10">
            <a:extLst>
              <a:ext uri="{FF2B5EF4-FFF2-40B4-BE49-F238E27FC236}">
                <a16:creationId xmlns:a16="http://schemas.microsoft.com/office/drawing/2014/main" id="{6631D181-A804-6EEB-4C47-FFCDCE26896C}"/>
              </a:ext>
            </a:extLst>
          </p:cNvPr>
          <p:cNvSpPr txBox="1"/>
          <p:nvPr/>
        </p:nvSpPr>
        <p:spPr>
          <a:xfrm>
            <a:off x="10497750" y="8904221"/>
            <a:ext cx="308835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6"/>
              </a:lnSpc>
              <a:buSzPts val="1800"/>
            </a:pPr>
            <a:r>
              <a:rPr lang="en-US" altLang="ko-KR" sz="27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graph.py</a:t>
            </a:r>
            <a:endParaRPr sz="27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4" name="Google Shape;529;g32d5efa52ab_5_10">
            <a:extLst>
              <a:ext uri="{FF2B5EF4-FFF2-40B4-BE49-F238E27FC236}">
                <a16:creationId xmlns:a16="http://schemas.microsoft.com/office/drawing/2014/main" id="{456D37ED-B4CF-F66E-0FB4-2E126CDF9E24}"/>
              </a:ext>
            </a:extLst>
          </p:cNvPr>
          <p:cNvSpPr txBox="1"/>
          <p:nvPr/>
        </p:nvSpPr>
        <p:spPr>
          <a:xfrm>
            <a:off x="9571070" y="8205034"/>
            <a:ext cx="312345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6"/>
              </a:lnSpc>
              <a:buSzPts val="1800"/>
            </a:pPr>
            <a:r>
              <a:rPr lang="en-US" altLang="ko-KR" sz="2700" b="1" err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prompts.py</a:t>
            </a:r>
            <a:endParaRPr sz="27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5" name="Google Shape;530;g32d5efa52ab_5_10">
            <a:extLst>
              <a:ext uri="{FF2B5EF4-FFF2-40B4-BE49-F238E27FC236}">
                <a16:creationId xmlns:a16="http://schemas.microsoft.com/office/drawing/2014/main" id="{30BCB644-9C96-F38E-A1A7-B76F0C5867D7}"/>
              </a:ext>
            </a:extLst>
          </p:cNvPr>
          <p:cNvSpPr/>
          <p:nvPr/>
        </p:nvSpPr>
        <p:spPr>
          <a:xfrm>
            <a:off x="13321316" y="7666236"/>
            <a:ext cx="490950" cy="1800900"/>
          </a:xfrm>
          <a:prstGeom prst="rightBracket">
            <a:avLst>
              <a:gd name="adj" fmla="val 8333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>
              <a:buSzPts val="1400"/>
            </a:pPr>
            <a:endParaRPr sz="21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Malgun Gothic"/>
            </a:endParaRPr>
          </a:p>
        </p:txBody>
      </p:sp>
      <p:pic>
        <p:nvPicPr>
          <p:cNvPr id="96" name="Google Shape;531;g32d5efa52ab_5_10">
            <a:extLst>
              <a:ext uri="{FF2B5EF4-FFF2-40B4-BE49-F238E27FC236}">
                <a16:creationId xmlns:a16="http://schemas.microsoft.com/office/drawing/2014/main" id="{10987A9C-D2F8-94E1-B96B-B7CE08426F8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652788" y="7612891"/>
            <a:ext cx="1764693" cy="1764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F709E5-173C-C177-0C8A-AC62B729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841" y="1034576"/>
            <a:ext cx="7596000" cy="701731"/>
          </a:xfrm>
        </p:spPr>
        <p:txBody>
          <a:bodyPr/>
          <a:lstStyle/>
          <a:p>
            <a:r>
              <a:rPr kumimoji="1" lang="en-US" altLang="ko-KR"/>
              <a:t>Agent</a:t>
            </a:r>
            <a:r>
              <a:rPr kumimoji="1" lang="ko-KR" altLang="en-US"/>
              <a:t> 모듈 파일 구성</a:t>
            </a:r>
          </a:p>
        </p:txBody>
      </p:sp>
    </p:spTree>
    <p:extLst>
      <p:ext uri="{BB962C8B-B14F-4D97-AF65-F5344CB8AC3E}">
        <p14:creationId xmlns:p14="http://schemas.microsoft.com/office/powerpoint/2010/main" val="4091089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>
          <a:extLst>
            <a:ext uri="{FF2B5EF4-FFF2-40B4-BE49-F238E27FC236}">
              <a16:creationId xmlns:a16="http://schemas.microsoft.com/office/drawing/2014/main" id="{ABD18B4F-1911-5C16-A608-239D78A9A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0">
            <a:extLst>
              <a:ext uri="{FF2B5EF4-FFF2-40B4-BE49-F238E27FC236}">
                <a16:creationId xmlns:a16="http://schemas.microsoft.com/office/drawing/2014/main" id="{A6B1922A-5FBC-7D37-3476-246316AA20C5}"/>
              </a:ext>
            </a:extLst>
          </p:cNvPr>
          <p:cNvGrpSpPr/>
          <p:nvPr/>
        </p:nvGrpSpPr>
        <p:grpSpPr>
          <a:xfrm>
            <a:off x="17491799" y="8420924"/>
            <a:ext cx="951769" cy="837376"/>
            <a:chOff x="0" y="-38100"/>
            <a:chExt cx="967140" cy="850900"/>
          </a:xfrm>
        </p:grpSpPr>
        <p:sp>
          <p:nvSpPr>
            <p:cNvPr id="650" name="Google Shape;650;p10">
              <a:extLst>
                <a:ext uri="{FF2B5EF4-FFF2-40B4-BE49-F238E27FC236}">
                  <a16:creationId xmlns:a16="http://schemas.microsoft.com/office/drawing/2014/main" id="{3FDE2D9B-303A-0038-7B32-BB47E64E681B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1" name="Google Shape;651;p10">
              <a:extLst>
                <a:ext uri="{FF2B5EF4-FFF2-40B4-BE49-F238E27FC236}">
                  <a16:creationId xmlns:a16="http://schemas.microsoft.com/office/drawing/2014/main" id="{0A00A560-0694-AB82-1BB5-A7CE92E29AB9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52" name="Google Shape;652;p10">
            <a:extLst>
              <a:ext uri="{FF2B5EF4-FFF2-40B4-BE49-F238E27FC236}">
                <a16:creationId xmlns:a16="http://schemas.microsoft.com/office/drawing/2014/main" id="{92ACDE30-B8E7-77BA-397B-8ED7AFC8FB63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21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53" name="Google Shape;653;p10">
            <a:extLst>
              <a:ext uri="{FF2B5EF4-FFF2-40B4-BE49-F238E27FC236}">
                <a16:creationId xmlns:a16="http://schemas.microsoft.com/office/drawing/2014/main" id="{4AEE8226-E86A-15BA-7804-6C9A4E6CCF89}"/>
              </a:ext>
            </a:extLst>
          </p:cNvPr>
          <p:cNvGrpSpPr/>
          <p:nvPr/>
        </p:nvGrpSpPr>
        <p:grpSpPr>
          <a:xfrm>
            <a:off x="2292826" y="1028700"/>
            <a:ext cx="13648016" cy="13648016"/>
            <a:chOff x="0" y="0"/>
            <a:chExt cx="812800" cy="812800"/>
          </a:xfrm>
        </p:grpSpPr>
        <p:sp>
          <p:nvSpPr>
            <p:cNvPr id="654" name="Google Shape;654;p10">
              <a:extLst>
                <a:ext uri="{FF2B5EF4-FFF2-40B4-BE49-F238E27FC236}">
                  <a16:creationId xmlns:a16="http://schemas.microsoft.com/office/drawing/2014/main" id="{B1D188F4-807B-50E5-7F16-127DE878FE1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5" name="Google Shape;655;p10">
              <a:extLst>
                <a:ext uri="{FF2B5EF4-FFF2-40B4-BE49-F238E27FC236}">
                  <a16:creationId xmlns:a16="http://schemas.microsoft.com/office/drawing/2014/main" id="{040BEDA3-F807-0594-E16B-F272E49998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56" name="Google Shape;656;p10">
            <a:extLst>
              <a:ext uri="{FF2B5EF4-FFF2-40B4-BE49-F238E27FC236}">
                <a16:creationId xmlns:a16="http://schemas.microsoft.com/office/drawing/2014/main" id="{28F34247-89AF-BA81-F62A-857A52ED3D3F}"/>
              </a:ext>
            </a:extLst>
          </p:cNvPr>
          <p:cNvSpPr/>
          <p:nvPr/>
        </p:nvSpPr>
        <p:spPr>
          <a:xfrm>
            <a:off x="3613602" y="2544752"/>
            <a:ext cx="11725929" cy="11711272"/>
          </a:xfrm>
          <a:custGeom>
            <a:avLst/>
            <a:gdLst/>
            <a:ahLst/>
            <a:cxnLst/>
            <a:rect l="l" t="t" r="r" b="b"/>
            <a:pathLst>
              <a:path w="11725929" h="11711272" extrusionOk="0">
                <a:moveTo>
                  <a:pt x="0" y="0"/>
                </a:moveTo>
                <a:lnTo>
                  <a:pt x="11725930" y="0"/>
                </a:lnTo>
                <a:lnTo>
                  <a:pt x="11725930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57" name="Google Shape;657;p10">
            <a:extLst>
              <a:ext uri="{FF2B5EF4-FFF2-40B4-BE49-F238E27FC236}">
                <a16:creationId xmlns:a16="http://schemas.microsoft.com/office/drawing/2014/main" id="{EBE3130A-3C14-8FF4-FCE7-CB4914452C5D}"/>
              </a:ext>
            </a:extLst>
          </p:cNvPr>
          <p:cNvGrpSpPr/>
          <p:nvPr/>
        </p:nvGrpSpPr>
        <p:grpSpPr>
          <a:xfrm>
            <a:off x="3340216" y="2076089"/>
            <a:ext cx="11553237" cy="11553237"/>
            <a:chOff x="0" y="0"/>
            <a:chExt cx="812800" cy="812800"/>
          </a:xfrm>
        </p:grpSpPr>
        <p:sp>
          <p:nvSpPr>
            <p:cNvPr id="658" name="Google Shape;658;p10">
              <a:extLst>
                <a:ext uri="{FF2B5EF4-FFF2-40B4-BE49-F238E27FC236}">
                  <a16:creationId xmlns:a16="http://schemas.microsoft.com/office/drawing/2014/main" id="{43C3A7B2-B3B1-3815-8BF3-DBE6A0381E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9" name="Google Shape;659;p10">
              <a:extLst>
                <a:ext uri="{FF2B5EF4-FFF2-40B4-BE49-F238E27FC236}">
                  <a16:creationId xmlns:a16="http://schemas.microsoft.com/office/drawing/2014/main" id="{E1421C66-7E53-1D9B-D3FA-AA19BB0A0F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0" name="Google Shape;660;p10">
            <a:extLst>
              <a:ext uri="{FF2B5EF4-FFF2-40B4-BE49-F238E27FC236}">
                <a16:creationId xmlns:a16="http://schemas.microsoft.com/office/drawing/2014/main" id="{B81D210C-73CA-CE39-0C89-137574F09C33}"/>
              </a:ext>
            </a:extLst>
          </p:cNvPr>
          <p:cNvSpPr/>
          <p:nvPr/>
        </p:nvSpPr>
        <p:spPr>
          <a:xfrm>
            <a:off x="1449114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61" name="Google Shape;661;p10">
            <a:extLst>
              <a:ext uri="{FF2B5EF4-FFF2-40B4-BE49-F238E27FC236}">
                <a16:creationId xmlns:a16="http://schemas.microsoft.com/office/drawing/2014/main" id="{0F4C4DA6-C301-1003-EEF1-8F63CB1A8AA8}"/>
              </a:ext>
            </a:extLst>
          </p:cNvPr>
          <p:cNvGrpSpPr/>
          <p:nvPr/>
        </p:nvGrpSpPr>
        <p:grpSpPr>
          <a:xfrm>
            <a:off x="1410448" y="6368821"/>
            <a:ext cx="1634041" cy="1634041"/>
            <a:chOff x="0" y="0"/>
            <a:chExt cx="812800" cy="812800"/>
          </a:xfrm>
        </p:grpSpPr>
        <p:sp>
          <p:nvSpPr>
            <p:cNvPr id="662" name="Google Shape;662;p10">
              <a:extLst>
                <a:ext uri="{FF2B5EF4-FFF2-40B4-BE49-F238E27FC236}">
                  <a16:creationId xmlns:a16="http://schemas.microsoft.com/office/drawing/2014/main" id="{7F9495D9-1359-EE2F-6C2D-6F964C250B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63" name="Google Shape;663;p10">
              <a:extLst>
                <a:ext uri="{FF2B5EF4-FFF2-40B4-BE49-F238E27FC236}">
                  <a16:creationId xmlns:a16="http://schemas.microsoft.com/office/drawing/2014/main" id="{8EF491E5-A81D-C5F4-1151-F1B7F9E795D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4" name="Google Shape;664;p10">
            <a:extLst>
              <a:ext uri="{FF2B5EF4-FFF2-40B4-BE49-F238E27FC236}">
                <a16:creationId xmlns:a16="http://schemas.microsoft.com/office/drawing/2014/main" id="{D37175D9-5DF0-ED9C-D8F0-CC94C3A991B3}"/>
              </a:ext>
            </a:extLst>
          </p:cNvPr>
          <p:cNvSpPr/>
          <p:nvPr/>
        </p:nvSpPr>
        <p:spPr>
          <a:xfrm flipH="1">
            <a:off x="2059083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336770" y="0"/>
                </a:moveTo>
                <a:lnTo>
                  <a:pt x="0" y="0"/>
                </a:lnTo>
                <a:lnTo>
                  <a:pt x="0" y="503483"/>
                </a:lnTo>
                <a:lnTo>
                  <a:pt x="336770" y="503483"/>
                </a:lnTo>
                <a:lnTo>
                  <a:pt x="3367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65" name="Google Shape;665;p10">
            <a:extLst>
              <a:ext uri="{FF2B5EF4-FFF2-40B4-BE49-F238E27FC236}">
                <a16:creationId xmlns:a16="http://schemas.microsoft.com/office/drawing/2014/main" id="{0CCA609E-9B8A-C6D2-E954-333B21BD5556}"/>
              </a:ext>
            </a:extLst>
          </p:cNvPr>
          <p:cNvSpPr/>
          <p:nvPr/>
        </p:nvSpPr>
        <p:spPr>
          <a:xfrm>
            <a:off x="15164756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66" name="Google Shape;666;p10">
            <a:extLst>
              <a:ext uri="{FF2B5EF4-FFF2-40B4-BE49-F238E27FC236}">
                <a16:creationId xmlns:a16="http://schemas.microsoft.com/office/drawing/2014/main" id="{EB721159-B7AE-DFB0-4E37-B8BB90A721BF}"/>
              </a:ext>
            </a:extLst>
          </p:cNvPr>
          <p:cNvGrpSpPr/>
          <p:nvPr/>
        </p:nvGrpSpPr>
        <p:grpSpPr>
          <a:xfrm>
            <a:off x="15126089" y="6368821"/>
            <a:ext cx="1634041" cy="1634041"/>
            <a:chOff x="0" y="0"/>
            <a:chExt cx="812800" cy="812800"/>
          </a:xfrm>
        </p:grpSpPr>
        <p:sp>
          <p:nvSpPr>
            <p:cNvPr id="667" name="Google Shape;667;p10">
              <a:extLst>
                <a:ext uri="{FF2B5EF4-FFF2-40B4-BE49-F238E27FC236}">
                  <a16:creationId xmlns:a16="http://schemas.microsoft.com/office/drawing/2014/main" id="{300E835C-C888-7110-E652-2D35A0F731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68" name="Google Shape;668;p10">
              <a:extLst>
                <a:ext uri="{FF2B5EF4-FFF2-40B4-BE49-F238E27FC236}">
                  <a16:creationId xmlns:a16="http://schemas.microsoft.com/office/drawing/2014/main" id="{0362D4D9-4600-2392-0E8D-A77D4454457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9" name="Google Shape;669;p10">
            <a:extLst>
              <a:ext uri="{FF2B5EF4-FFF2-40B4-BE49-F238E27FC236}">
                <a16:creationId xmlns:a16="http://schemas.microsoft.com/office/drawing/2014/main" id="{9E1F49CA-D539-F3D1-35D1-9C116A073CBA}"/>
              </a:ext>
            </a:extLst>
          </p:cNvPr>
          <p:cNvSpPr/>
          <p:nvPr/>
        </p:nvSpPr>
        <p:spPr>
          <a:xfrm>
            <a:off x="15774724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0" y="0"/>
                </a:moveTo>
                <a:lnTo>
                  <a:pt x="336771" y="0"/>
                </a:lnTo>
                <a:lnTo>
                  <a:pt x="336771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70" name="Google Shape;670;p10">
            <a:extLst>
              <a:ext uri="{FF2B5EF4-FFF2-40B4-BE49-F238E27FC236}">
                <a16:creationId xmlns:a16="http://schemas.microsoft.com/office/drawing/2014/main" id="{492F1240-D374-9A82-EFAE-5F0123725E56}"/>
              </a:ext>
            </a:extLst>
          </p:cNvPr>
          <p:cNvSpPr txBox="1"/>
          <p:nvPr/>
        </p:nvSpPr>
        <p:spPr>
          <a:xfrm>
            <a:off x="5955480" y="3747894"/>
            <a:ext cx="6322709" cy="183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602" b="1" u="none" strike="noStrike" cap="none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71" name="Google Shape;671;p10">
            <a:extLst>
              <a:ext uri="{FF2B5EF4-FFF2-40B4-BE49-F238E27FC236}">
                <a16:creationId xmlns:a16="http://schemas.microsoft.com/office/drawing/2014/main" id="{DA9EB606-893E-9228-ACD9-949F80466056}"/>
              </a:ext>
            </a:extLst>
          </p:cNvPr>
          <p:cNvSpPr txBox="1"/>
          <p:nvPr/>
        </p:nvSpPr>
        <p:spPr>
          <a:xfrm>
            <a:off x="5880012" y="6226610"/>
            <a:ext cx="631882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 및 평가 목적</a:t>
            </a:r>
            <a:endParaRPr lang="en-US" altLang="ko-KR" sz="4000" b="1" u="none" strike="noStrike" cap="none">
              <a:solidFill>
                <a:srgbClr val="3B3B3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평가지표</a:t>
            </a:r>
            <a:endParaRPr sz="4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2" name="Google Shape;129;p2">
            <a:extLst>
              <a:ext uri="{FF2B5EF4-FFF2-40B4-BE49-F238E27FC236}">
                <a16:creationId xmlns:a16="http://schemas.microsoft.com/office/drawing/2014/main" id="{1623FE86-B304-F874-22DD-7733DC0D4715}"/>
              </a:ext>
            </a:extLst>
          </p:cNvPr>
          <p:cNvGrpSpPr/>
          <p:nvPr/>
        </p:nvGrpSpPr>
        <p:grpSpPr>
          <a:xfrm>
            <a:off x="17293116" y="519296"/>
            <a:ext cx="397367" cy="147050"/>
            <a:chOff x="0" y="-38100"/>
            <a:chExt cx="128243" cy="47458"/>
          </a:xfrm>
        </p:grpSpPr>
        <p:sp>
          <p:nvSpPr>
            <p:cNvPr id="3" name="Google Shape;130;p2">
              <a:extLst>
                <a:ext uri="{FF2B5EF4-FFF2-40B4-BE49-F238E27FC236}">
                  <a16:creationId xmlns:a16="http://schemas.microsoft.com/office/drawing/2014/main" id="{5F4A463A-6D3F-5FB5-23EE-A931C528349E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4" name="Google Shape;131;p2">
              <a:extLst>
                <a:ext uri="{FF2B5EF4-FFF2-40B4-BE49-F238E27FC236}">
                  <a16:creationId xmlns:a16="http://schemas.microsoft.com/office/drawing/2014/main" id="{20EBEF74-7347-FF47-3571-5A1017483618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5" name="Google Shape;132;p2">
            <a:extLst>
              <a:ext uri="{FF2B5EF4-FFF2-40B4-BE49-F238E27FC236}">
                <a16:creationId xmlns:a16="http://schemas.microsoft.com/office/drawing/2014/main" id="{7ED70DE5-5DCF-A7B1-B027-64BC4A426B9B}"/>
              </a:ext>
            </a:extLst>
          </p:cNvPr>
          <p:cNvGrpSpPr/>
          <p:nvPr/>
        </p:nvGrpSpPr>
        <p:grpSpPr>
          <a:xfrm>
            <a:off x="17293116" y="605170"/>
            <a:ext cx="397367" cy="147050"/>
            <a:chOff x="0" y="-38100"/>
            <a:chExt cx="128243" cy="47458"/>
          </a:xfrm>
        </p:grpSpPr>
        <p:sp>
          <p:nvSpPr>
            <p:cNvPr id="6" name="Google Shape;133;p2">
              <a:extLst>
                <a:ext uri="{FF2B5EF4-FFF2-40B4-BE49-F238E27FC236}">
                  <a16:creationId xmlns:a16="http://schemas.microsoft.com/office/drawing/2014/main" id="{051C94D0-B214-D5DE-7B5F-FD375D325A91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7" name="Google Shape;134;p2">
              <a:extLst>
                <a:ext uri="{FF2B5EF4-FFF2-40B4-BE49-F238E27FC236}">
                  <a16:creationId xmlns:a16="http://schemas.microsoft.com/office/drawing/2014/main" id="{B2BCE9A9-2626-DDD5-6952-FFFD12602431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8" name="Google Shape;147;p2">
            <a:extLst>
              <a:ext uri="{FF2B5EF4-FFF2-40B4-BE49-F238E27FC236}">
                <a16:creationId xmlns:a16="http://schemas.microsoft.com/office/drawing/2014/main" id="{A1590FE9-2802-14F4-38BF-7E4A7A7C70DA}"/>
              </a:ext>
            </a:extLst>
          </p:cNvPr>
          <p:cNvSpPr txBox="1"/>
          <p:nvPr/>
        </p:nvSpPr>
        <p:spPr>
          <a:xfrm>
            <a:off x="15833268" y="508149"/>
            <a:ext cx="9784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결론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" name="Google Shape;148;p2">
            <a:extLst>
              <a:ext uri="{FF2B5EF4-FFF2-40B4-BE49-F238E27FC236}">
                <a16:creationId xmlns:a16="http://schemas.microsoft.com/office/drawing/2014/main" id="{FD4F22A4-8FFB-128B-B842-CAFC8A72717B}"/>
              </a:ext>
            </a:extLst>
          </p:cNvPr>
          <p:cNvSpPr txBox="1"/>
          <p:nvPr/>
        </p:nvSpPr>
        <p:spPr>
          <a:xfrm>
            <a:off x="14528478" y="508149"/>
            <a:ext cx="106049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</a:t>
            </a:r>
            <a:endParaRPr sz="1600" b="1">
              <a:solidFill>
                <a:srgbClr val="3A6AD6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0" name="Google Shape;149;p2">
            <a:extLst>
              <a:ext uri="{FF2B5EF4-FFF2-40B4-BE49-F238E27FC236}">
                <a16:creationId xmlns:a16="http://schemas.microsoft.com/office/drawing/2014/main" id="{9CBE3041-6835-1515-262A-B28D799D13D9}"/>
              </a:ext>
            </a:extLst>
          </p:cNvPr>
          <p:cNvSpPr txBox="1"/>
          <p:nvPr/>
        </p:nvSpPr>
        <p:spPr>
          <a:xfrm>
            <a:off x="13261863" y="508149"/>
            <a:ext cx="73545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</a:t>
            </a:r>
            <a:endParaRPr sz="1600" b="1">
              <a:solidFill>
                <a:schemeClr val="tx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1" name="Google Shape;150;p2">
            <a:extLst>
              <a:ext uri="{FF2B5EF4-FFF2-40B4-BE49-F238E27FC236}">
                <a16:creationId xmlns:a16="http://schemas.microsoft.com/office/drawing/2014/main" id="{38A251FA-FCCB-12C2-1045-9D2EDB914419}"/>
              </a:ext>
            </a:extLst>
          </p:cNvPr>
          <p:cNvSpPr txBox="1"/>
          <p:nvPr/>
        </p:nvSpPr>
        <p:spPr>
          <a:xfrm>
            <a:off x="11898530" y="508149"/>
            <a:ext cx="8097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</a:t>
            </a:r>
            <a:endParaRPr sz="1600" b="1">
              <a:solidFill>
                <a:schemeClr val="tx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Google Shape;503;p7">
            <a:extLst>
              <a:ext uri="{FF2B5EF4-FFF2-40B4-BE49-F238E27FC236}">
                <a16:creationId xmlns:a16="http://schemas.microsoft.com/office/drawing/2014/main" id="{F5DC457D-60BF-4F8A-F180-7C87CF811832}"/>
              </a:ext>
            </a:extLst>
          </p:cNvPr>
          <p:cNvSpPr txBox="1"/>
          <p:nvPr/>
        </p:nvSpPr>
        <p:spPr>
          <a:xfrm>
            <a:off x="1011678" y="508149"/>
            <a:ext cx="201256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용수철 이노베이션</a:t>
            </a:r>
            <a:endParaRPr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DCB8B4-7781-2B65-1F60-0B1378F85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82" y="375987"/>
            <a:ext cx="438150" cy="5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7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CC0D9-7B1F-A1CA-837D-19C5FCC6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kumimoji="1" lang="ko-KR" altLang="en-US"/>
              <a:t>실험 및 평가 목적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AA70CDE8-13A7-D3A2-49B7-C1CA9458D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94" y="3731323"/>
            <a:ext cx="2857012" cy="28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04E9F665-9D2B-2E72-8D71-2054D6EA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17" y="3946605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C333F99E-E4D2-A910-62B8-749B15504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44" y="3254626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464EFD78-5EE2-10A4-292B-27240321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542" y="3815999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64BD824C-0BB5-6B4E-A16F-1D2BF5ECF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507" y="3816000"/>
            <a:ext cx="2426447" cy="24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8070064-1CDD-8C1C-8E96-CF513FBC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573" y="3989425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B24E53-F5F5-106D-ED29-C5BD567F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122" y="4989094"/>
            <a:ext cx="138395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66AD687-2F05-3B57-324F-76C1C10D3F69}"/>
              </a:ext>
            </a:extLst>
          </p:cNvPr>
          <p:cNvSpPr txBox="1">
            <a:spLocks/>
          </p:cNvSpPr>
          <p:nvPr/>
        </p:nvSpPr>
        <p:spPr>
          <a:xfrm>
            <a:off x="926971" y="7131374"/>
            <a:ext cx="404185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4000">
                <a:solidFill>
                  <a:schemeClr val="tx1">
                    <a:lumMod val="65000"/>
                    <a:lumOff val="35000"/>
                    <a:alpha val="19000"/>
                  </a:schemeClr>
                </a:solidFill>
              </a:rPr>
              <a:t>평가 데이터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BBC23DF-DF9C-3EB1-1D37-330189A5C4E3}"/>
              </a:ext>
            </a:extLst>
          </p:cNvPr>
          <p:cNvSpPr txBox="1">
            <a:spLocks/>
          </p:cNvSpPr>
          <p:nvPr/>
        </p:nvSpPr>
        <p:spPr>
          <a:xfrm>
            <a:off x="6989673" y="7131373"/>
            <a:ext cx="4041858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4000">
                <a:solidFill>
                  <a:schemeClr val="tx1">
                    <a:lumMod val="65000"/>
                    <a:lumOff val="35000"/>
                    <a:alpha val="19000"/>
                  </a:schemeClr>
                </a:solidFill>
              </a:rPr>
              <a:t>Agent</a:t>
            </a:r>
            <a:r>
              <a:rPr kumimoji="1" lang="ko-KR" altLang="en-US" sz="4000">
                <a:solidFill>
                  <a:schemeClr val="tx1">
                    <a:lumMod val="65000"/>
                    <a:lumOff val="35000"/>
                    <a:alpha val="19000"/>
                  </a:schemeClr>
                </a:solidFill>
              </a:rPr>
              <a:t>로 구성된</a:t>
            </a:r>
            <a:r>
              <a:rPr kumimoji="1" lang="en-US" altLang="ko-KR" sz="4000">
                <a:solidFill>
                  <a:schemeClr val="tx1">
                    <a:lumMod val="65000"/>
                    <a:lumOff val="35000"/>
                    <a:alpha val="19000"/>
                  </a:schemeClr>
                </a:solidFill>
              </a:rPr>
              <a:t> LLM </a:t>
            </a:r>
            <a:r>
              <a:rPr kumimoji="1" lang="ko-KR" altLang="en-US" sz="4000" err="1">
                <a:solidFill>
                  <a:schemeClr val="tx1">
                    <a:lumMod val="65000"/>
                    <a:lumOff val="35000"/>
                    <a:alpha val="19000"/>
                  </a:schemeClr>
                </a:solidFill>
              </a:rPr>
              <a:t>챗봇</a:t>
            </a:r>
            <a:endParaRPr kumimoji="1" lang="ko-KR" altLang="en-US" sz="4000">
              <a:solidFill>
                <a:schemeClr val="tx1">
                  <a:lumMod val="65000"/>
                  <a:lumOff val="35000"/>
                  <a:alpha val="19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385D031-BFE3-9A0C-1AC0-2C4D1399B483}"/>
              </a:ext>
            </a:extLst>
          </p:cNvPr>
          <p:cNvSpPr txBox="1">
            <a:spLocks/>
          </p:cNvSpPr>
          <p:nvPr/>
        </p:nvSpPr>
        <p:spPr>
          <a:xfrm>
            <a:off x="12686208" y="7142156"/>
            <a:ext cx="404185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4000"/>
              <a:t>실험 </a:t>
            </a:r>
            <a:r>
              <a:rPr kumimoji="1" lang="en-US" altLang="ko-KR" sz="4000"/>
              <a:t>&amp;</a:t>
            </a:r>
            <a:r>
              <a:rPr kumimoji="1" lang="ko-KR" altLang="en-US" sz="4000"/>
              <a:t> 점수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4203583-BEB4-9336-D831-CF398539E0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384721"/>
          </a:xfrm>
        </p:spPr>
        <p:txBody>
          <a:bodyPr/>
          <a:lstStyle/>
          <a:p>
            <a:pPr marL="25400" indent="0" algn="ctr">
              <a:buNone/>
            </a:pPr>
            <a:r>
              <a:rPr kumimoji="1" lang="en-US" altLang="ko-KR" sz="2000"/>
              <a:t>Agent</a:t>
            </a:r>
            <a:r>
              <a:rPr kumimoji="1" lang="ko-KR" altLang="en-US" sz="2000"/>
              <a:t> 개선된 정도 정량적 파악 </a:t>
            </a:r>
            <a:r>
              <a:rPr kumimoji="1" lang="en-US" altLang="ko-KR" sz="2000"/>
              <a:t>/</a:t>
            </a:r>
            <a:r>
              <a:rPr kumimoji="1" lang="ko-KR" altLang="en-US" sz="2000"/>
              <a:t> 다음 개선 방향성 수립</a:t>
            </a:r>
          </a:p>
        </p:txBody>
      </p:sp>
      <p:sp>
        <p:nvSpPr>
          <p:cNvPr id="20" name="Google Shape;652;p10">
            <a:extLst>
              <a:ext uri="{FF2B5EF4-FFF2-40B4-BE49-F238E27FC236}">
                <a16:creationId xmlns:a16="http://schemas.microsoft.com/office/drawing/2014/main" id="{2D45074B-588E-D7FC-5A60-7D3C8A0360CB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22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413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C183639-7362-C47F-8FC1-1B3347FFC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622" y="1052254"/>
            <a:ext cx="11472756" cy="729653"/>
          </a:xfrm>
        </p:spPr>
        <p:txBody>
          <a:bodyPr/>
          <a:lstStyle/>
          <a:p>
            <a:r>
              <a:rPr lang="ko-KR" altLang="en-US"/>
              <a:t>실험 및 평가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0F25F43-FF18-CB50-2B4E-49DAF09C2D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769441"/>
          </a:xfrm>
        </p:spPr>
        <p:txBody>
          <a:bodyPr/>
          <a:lstStyle/>
          <a:p>
            <a:pPr marL="25400" indent="0" algn="ctr">
              <a:buNone/>
            </a:pPr>
            <a:r>
              <a:rPr lang="ko-KR" altLang="en-US" sz="2000"/>
              <a:t>개발하는 </a:t>
            </a:r>
            <a:r>
              <a:rPr lang="ko-KR" altLang="en-US" sz="2000" b="1"/>
              <a:t>두 가지 서비스</a:t>
            </a:r>
            <a:r>
              <a:rPr lang="en-US" altLang="ko-KR" sz="2000" b="1"/>
              <a:t>(Context/Logic)</a:t>
            </a:r>
            <a:r>
              <a:rPr lang="ko-KR" altLang="en-US" sz="2000"/>
              <a:t>가 높은 품질의 최종 결과물을 생성하도록  </a:t>
            </a:r>
            <a:endParaRPr lang="en-US" altLang="ko-KR" sz="2000"/>
          </a:p>
          <a:p>
            <a:pPr marL="25400" indent="0" algn="ctr">
              <a:buNone/>
            </a:pPr>
            <a:r>
              <a:rPr lang="ko-KR" altLang="en-US" sz="2000"/>
              <a:t>각 서비스 출력 품질에 </a:t>
            </a:r>
            <a:r>
              <a:rPr lang="ko-KR" altLang="en-US" sz="2000" b="1"/>
              <a:t>핵심적인 기술을 실험</a:t>
            </a:r>
            <a:r>
              <a:rPr lang="en-US" altLang="ko-KR" sz="2000" b="1"/>
              <a:t>/</a:t>
            </a:r>
            <a:r>
              <a:rPr lang="ko-KR" altLang="en-US" sz="2000" b="1"/>
              <a:t>평가하여</a:t>
            </a:r>
            <a:r>
              <a:rPr lang="en-US" altLang="ko-KR" sz="2000" b="1"/>
              <a:t> </a:t>
            </a:r>
            <a:r>
              <a:rPr lang="ko-KR" altLang="en-US" sz="2000"/>
              <a:t>얻은 </a:t>
            </a:r>
            <a:r>
              <a:rPr lang="ko-KR" altLang="en-US" sz="2000" b="1"/>
              <a:t>인사이트 반영하여 </a:t>
            </a:r>
            <a:r>
              <a:rPr lang="ko-KR" altLang="en-US" sz="2000"/>
              <a:t>서비스를 </a:t>
            </a:r>
            <a:r>
              <a:rPr lang="ko-KR" altLang="en-US" sz="2000" b="1"/>
              <a:t>개선</a:t>
            </a:r>
            <a:r>
              <a:rPr lang="ko-KR" altLang="en-US" sz="2000"/>
              <a:t>함</a:t>
            </a:r>
            <a:endParaRPr lang="en-US" altLang="ko-KR" sz="2000"/>
          </a:p>
        </p:txBody>
      </p:sp>
      <p:grpSp>
        <p:nvGrpSpPr>
          <p:cNvPr id="12" name="Google Shape;400;p5">
            <a:extLst>
              <a:ext uri="{FF2B5EF4-FFF2-40B4-BE49-F238E27FC236}">
                <a16:creationId xmlns:a16="http://schemas.microsoft.com/office/drawing/2014/main" id="{12D7A97F-A8EF-5A36-A683-F6868F08F154}"/>
              </a:ext>
            </a:extLst>
          </p:cNvPr>
          <p:cNvGrpSpPr/>
          <p:nvPr/>
        </p:nvGrpSpPr>
        <p:grpSpPr>
          <a:xfrm>
            <a:off x="1464252" y="4647550"/>
            <a:ext cx="15067733" cy="8300519"/>
            <a:chOff x="0" y="-38100"/>
            <a:chExt cx="1052050" cy="6152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Google Shape;401;p5">
              <a:extLst>
                <a:ext uri="{FF2B5EF4-FFF2-40B4-BE49-F238E27FC236}">
                  <a16:creationId xmlns:a16="http://schemas.microsoft.com/office/drawing/2014/main" id="{32C0D612-7E29-6F1A-DB5E-938CE0B849A4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;p5">
              <a:extLst>
                <a:ext uri="{FF2B5EF4-FFF2-40B4-BE49-F238E27FC236}">
                  <a16:creationId xmlns:a16="http://schemas.microsoft.com/office/drawing/2014/main" id="{CB6A9257-74C1-4BBA-F3E6-BE133DC58901}"/>
                </a:ext>
              </a:extLst>
            </p:cNvPr>
            <p:cNvSpPr txBox="1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Picture 6">
            <a:extLst>
              <a:ext uri="{FF2B5EF4-FFF2-40B4-BE49-F238E27FC236}">
                <a16:creationId xmlns:a16="http://schemas.microsoft.com/office/drawing/2014/main" id="{D893CCC5-556E-C285-25CF-1706E28C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2" y="5275799"/>
            <a:ext cx="1229677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319A24-9CE1-56A7-108F-A1623405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52" y="3351068"/>
            <a:ext cx="14871613" cy="1305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Google Shape;256;p3">
            <a:extLst>
              <a:ext uri="{FF2B5EF4-FFF2-40B4-BE49-F238E27FC236}">
                <a16:creationId xmlns:a16="http://schemas.microsoft.com/office/drawing/2014/main" id="{68B89F48-D112-C97C-97DD-A229A6DBAF9A}"/>
              </a:ext>
            </a:extLst>
          </p:cNvPr>
          <p:cNvSpPr/>
          <p:nvPr/>
        </p:nvSpPr>
        <p:spPr>
          <a:xfrm>
            <a:off x="1604865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 extrusionOk="0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oogle Shape;257;p3">
            <a:extLst>
              <a:ext uri="{FF2B5EF4-FFF2-40B4-BE49-F238E27FC236}">
                <a16:creationId xmlns:a16="http://schemas.microsoft.com/office/drawing/2014/main" id="{383C6F4B-E389-C6D1-C9A6-54E8E2A49424}"/>
              </a:ext>
            </a:extLst>
          </p:cNvPr>
          <p:cNvGrpSpPr/>
          <p:nvPr/>
        </p:nvGrpSpPr>
        <p:grpSpPr>
          <a:xfrm>
            <a:off x="1580927" y="3466395"/>
            <a:ext cx="1011607" cy="1011607"/>
            <a:chOff x="0" y="0"/>
            <a:chExt cx="812800" cy="812800"/>
          </a:xfrm>
        </p:grpSpPr>
        <p:sp>
          <p:nvSpPr>
            <p:cNvPr id="19" name="Google Shape;258;p3">
              <a:extLst>
                <a:ext uri="{FF2B5EF4-FFF2-40B4-BE49-F238E27FC236}">
                  <a16:creationId xmlns:a16="http://schemas.microsoft.com/office/drawing/2014/main" id="{7D47CCFA-6C87-0960-D7ED-29A8C408D1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9;p3">
              <a:extLst>
                <a:ext uri="{FF2B5EF4-FFF2-40B4-BE49-F238E27FC236}">
                  <a16:creationId xmlns:a16="http://schemas.microsoft.com/office/drawing/2014/main" id="{0ABADFE5-C92B-4612-8987-11343A6E776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60;p3">
            <a:extLst>
              <a:ext uri="{FF2B5EF4-FFF2-40B4-BE49-F238E27FC236}">
                <a16:creationId xmlns:a16="http://schemas.microsoft.com/office/drawing/2014/main" id="{839C5F82-8B7A-44E9-DA44-4B96C05CDAEE}"/>
              </a:ext>
            </a:extLst>
          </p:cNvPr>
          <p:cNvSpPr txBox="1"/>
          <p:nvPr/>
        </p:nvSpPr>
        <p:spPr>
          <a:xfrm>
            <a:off x="2723891" y="3760569"/>
            <a:ext cx="3448990" cy="52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44">
                <a:solidFill>
                  <a:srgbClr val="3B3B3B"/>
                </a:solidFill>
                <a:latin typeface="Poppins"/>
                <a:cs typeface="Poppins"/>
                <a:sym typeface="Poppins"/>
              </a:rPr>
              <a:t>평가</a:t>
            </a:r>
            <a:r>
              <a:rPr lang="en-US" altLang="ko-KR" sz="2444">
                <a:solidFill>
                  <a:srgbClr val="3B3B3B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ko-KR" altLang="en-US" sz="2444">
                <a:solidFill>
                  <a:srgbClr val="3B3B3B"/>
                </a:solidFill>
                <a:latin typeface="Poppins"/>
                <a:cs typeface="Poppins"/>
                <a:sym typeface="Poppins"/>
              </a:rPr>
              <a:t>대상 핵심 기술 </a:t>
            </a:r>
            <a:r>
              <a:rPr lang="en-US" altLang="ko-KR" sz="2444">
                <a:solidFill>
                  <a:srgbClr val="3B3B3B"/>
                </a:solidFill>
                <a:latin typeface="Poppins"/>
                <a:cs typeface="Poppins"/>
                <a:sym typeface="Poppins"/>
              </a:rPr>
              <a:t>: </a:t>
            </a:r>
            <a:endParaRPr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747A6DE-8819-DAB4-3D98-B24CAB775586}"/>
              </a:ext>
            </a:extLst>
          </p:cNvPr>
          <p:cNvGrpSpPr/>
          <p:nvPr/>
        </p:nvGrpSpPr>
        <p:grpSpPr>
          <a:xfrm>
            <a:off x="11572281" y="3601794"/>
            <a:ext cx="2087507" cy="812238"/>
            <a:chOff x="11572281" y="3601794"/>
            <a:chExt cx="2087507" cy="812238"/>
          </a:xfrm>
        </p:grpSpPr>
        <p:grpSp>
          <p:nvGrpSpPr>
            <p:cNvPr id="23" name="Google Shape;107;p1">
              <a:extLst>
                <a:ext uri="{FF2B5EF4-FFF2-40B4-BE49-F238E27FC236}">
                  <a16:creationId xmlns:a16="http://schemas.microsoft.com/office/drawing/2014/main" id="{AA691126-9D87-D9C4-A69B-3179FFC34F81}"/>
                </a:ext>
              </a:extLst>
            </p:cNvPr>
            <p:cNvGrpSpPr/>
            <p:nvPr/>
          </p:nvGrpSpPr>
          <p:grpSpPr>
            <a:xfrm>
              <a:off x="11572281" y="3601794"/>
              <a:ext cx="2087507" cy="812238"/>
              <a:chOff x="0" y="-38100"/>
              <a:chExt cx="2186872" cy="8509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Google Shape;108;p1">
                <a:extLst>
                  <a:ext uri="{FF2B5EF4-FFF2-40B4-BE49-F238E27FC236}">
                    <a16:creationId xmlns:a16="http://schemas.microsoft.com/office/drawing/2014/main" id="{B1C5E888-BC68-B25B-4287-2A1868769597}"/>
                  </a:ext>
                </a:extLst>
              </p:cNvPr>
              <p:cNvSpPr/>
              <p:nvPr/>
            </p:nvSpPr>
            <p:spPr>
              <a:xfrm>
                <a:off x="0" y="0"/>
                <a:ext cx="20989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98984" h="812800" extrusionOk="0">
                    <a:moveTo>
                      <a:pt x="386398" y="0"/>
                    </a:moveTo>
                    <a:lnTo>
                      <a:pt x="1712586" y="0"/>
                    </a:lnTo>
                    <a:cubicBezTo>
                      <a:pt x="1925987" y="0"/>
                      <a:pt x="2098984" y="172996"/>
                      <a:pt x="2098984" y="386398"/>
                    </a:cubicBezTo>
                    <a:lnTo>
                      <a:pt x="2098984" y="426402"/>
                    </a:lnTo>
                    <a:cubicBezTo>
                      <a:pt x="2098984" y="639804"/>
                      <a:pt x="1925987" y="812800"/>
                      <a:pt x="1712586" y="812800"/>
                    </a:cubicBezTo>
                    <a:lnTo>
                      <a:pt x="386398" y="812800"/>
                    </a:lnTo>
                    <a:cubicBezTo>
                      <a:pt x="172996" y="812800"/>
                      <a:pt x="0" y="639804"/>
                      <a:pt x="0" y="426402"/>
                    </a:cubicBezTo>
                    <a:lnTo>
                      <a:pt x="0" y="386398"/>
                    </a:lnTo>
                    <a:cubicBezTo>
                      <a:pt x="0" y="172996"/>
                      <a:pt x="172996" y="0"/>
                      <a:pt x="386398" y="0"/>
                    </a:cubicBezTo>
                    <a:close/>
                  </a:path>
                </a:pathLst>
              </a:custGeom>
              <a:solidFill>
                <a:srgbClr val="3A6A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6" name="Google Shape;109;p1">
                <a:extLst>
                  <a:ext uri="{FF2B5EF4-FFF2-40B4-BE49-F238E27FC236}">
                    <a16:creationId xmlns:a16="http://schemas.microsoft.com/office/drawing/2014/main" id="{7AE41F8B-A89F-014F-068C-5573F662185E}"/>
                  </a:ext>
                </a:extLst>
              </p:cNvPr>
              <p:cNvSpPr txBox="1"/>
              <p:nvPr/>
            </p:nvSpPr>
            <p:spPr>
              <a:xfrm>
                <a:off x="87888" y="-38100"/>
                <a:ext cx="2098984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2CCEB4-0FDE-E029-153B-CFBA1E1513B2}"/>
                </a:ext>
              </a:extLst>
            </p:cNvPr>
            <p:cNvSpPr txBox="1"/>
            <p:nvPr/>
          </p:nvSpPr>
          <p:spPr>
            <a:xfrm>
              <a:off x="11890260" y="3841910"/>
              <a:ext cx="1415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>
                  <a:solidFill>
                    <a:schemeClr val="bg1"/>
                  </a:solidFill>
                </a:rPr>
                <a:t>Logic-Agent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58D953-3F86-3490-6982-DBEDF83D0164}"/>
              </a:ext>
            </a:extLst>
          </p:cNvPr>
          <p:cNvGrpSpPr/>
          <p:nvPr/>
        </p:nvGrpSpPr>
        <p:grpSpPr>
          <a:xfrm>
            <a:off x="8907771" y="3601794"/>
            <a:ext cx="2003612" cy="812238"/>
            <a:chOff x="8907771" y="3601794"/>
            <a:chExt cx="2003612" cy="812238"/>
          </a:xfrm>
        </p:grpSpPr>
        <p:grpSp>
          <p:nvGrpSpPr>
            <p:cNvPr id="28" name="Google Shape;107;p1">
              <a:extLst>
                <a:ext uri="{FF2B5EF4-FFF2-40B4-BE49-F238E27FC236}">
                  <a16:creationId xmlns:a16="http://schemas.microsoft.com/office/drawing/2014/main" id="{527CB038-CF5E-D686-3175-5AB4679F2565}"/>
                </a:ext>
              </a:extLst>
            </p:cNvPr>
            <p:cNvGrpSpPr/>
            <p:nvPr/>
          </p:nvGrpSpPr>
          <p:grpSpPr>
            <a:xfrm>
              <a:off x="8907771" y="3601794"/>
              <a:ext cx="2003612" cy="812238"/>
              <a:chOff x="0" y="-38100"/>
              <a:chExt cx="2098984" cy="8509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Google Shape;108;p1">
                <a:extLst>
                  <a:ext uri="{FF2B5EF4-FFF2-40B4-BE49-F238E27FC236}">
                    <a16:creationId xmlns:a16="http://schemas.microsoft.com/office/drawing/2014/main" id="{478B9A44-DB70-140C-0D4B-C8BA7902A451}"/>
                  </a:ext>
                </a:extLst>
              </p:cNvPr>
              <p:cNvSpPr/>
              <p:nvPr/>
            </p:nvSpPr>
            <p:spPr>
              <a:xfrm>
                <a:off x="0" y="0"/>
                <a:ext cx="20989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98984" h="812800" extrusionOk="0">
                    <a:moveTo>
                      <a:pt x="386398" y="0"/>
                    </a:moveTo>
                    <a:lnTo>
                      <a:pt x="1712586" y="0"/>
                    </a:lnTo>
                    <a:cubicBezTo>
                      <a:pt x="1925987" y="0"/>
                      <a:pt x="2098984" y="172996"/>
                      <a:pt x="2098984" y="386398"/>
                    </a:cubicBezTo>
                    <a:lnTo>
                      <a:pt x="2098984" y="426402"/>
                    </a:lnTo>
                    <a:cubicBezTo>
                      <a:pt x="2098984" y="639804"/>
                      <a:pt x="1925987" y="812800"/>
                      <a:pt x="1712586" y="812800"/>
                    </a:cubicBezTo>
                    <a:lnTo>
                      <a:pt x="386398" y="812800"/>
                    </a:lnTo>
                    <a:cubicBezTo>
                      <a:pt x="172996" y="812800"/>
                      <a:pt x="0" y="639804"/>
                      <a:pt x="0" y="426402"/>
                    </a:cubicBezTo>
                    <a:lnTo>
                      <a:pt x="0" y="386398"/>
                    </a:lnTo>
                    <a:cubicBezTo>
                      <a:pt x="0" y="172996"/>
                      <a:pt x="172996" y="0"/>
                      <a:pt x="386398" y="0"/>
                    </a:cubicBezTo>
                    <a:close/>
                  </a:path>
                </a:pathLst>
              </a:custGeom>
              <a:solidFill>
                <a:srgbClr val="3A6A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" name="Google Shape;109;p1">
                <a:extLst>
                  <a:ext uri="{FF2B5EF4-FFF2-40B4-BE49-F238E27FC236}">
                    <a16:creationId xmlns:a16="http://schemas.microsoft.com/office/drawing/2014/main" id="{FBC45E53-93BC-6E35-575D-CEC993E69F8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098984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1030F7-AE86-3616-975E-F3A23FECACA0}"/>
                </a:ext>
              </a:extLst>
            </p:cNvPr>
            <p:cNvSpPr txBox="1"/>
            <p:nvPr/>
          </p:nvSpPr>
          <p:spPr>
            <a:xfrm>
              <a:off x="9195278" y="3654923"/>
              <a:ext cx="142859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RAG-Based</a:t>
              </a:r>
              <a:br>
                <a:rPr lang="en-US" altLang="ko-KR">
                  <a:solidFill>
                    <a:schemeClr val="bg1"/>
                  </a:solidFill>
                </a:rPr>
              </a:br>
              <a:r>
                <a:rPr lang="en-US" altLang="ko-KR">
                  <a:solidFill>
                    <a:schemeClr val="bg1"/>
                  </a:solidFill>
                </a:rPr>
                <a:t>LLM</a:t>
              </a:r>
            </a:p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Response Gen.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oogle Shape;287;p3">
            <a:extLst>
              <a:ext uri="{FF2B5EF4-FFF2-40B4-BE49-F238E27FC236}">
                <a16:creationId xmlns:a16="http://schemas.microsoft.com/office/drawing/2014/main" id="{A8FAF381-C928-9B40-AC5A-01A86801BBF5}"/>
              </a:ext>
            </a:extLst>
          </p:cNvPr>
          <p:cNvGrpSpPr/>
          <p:nvPr/>
        </p:nvGrpSpPr>
        <p:grpSpPr>
          <a:xfrm>
            <a:off x="12553992" y="6377600"/>
            <a:ext cx="218342" cy="218342"/>
            <a:chOff x="0" y="0"/>
            <a:chExt cx="812800" cy="812800"/>
          </a:xfrm>
        </p:grpSpPr>
        <p:sp>
          <p:nvSpPr>
            <p:cNvPr id="33" name="Google Shape;288;p3">
              <a:extLst>
                <a:ext uri="{FF2B5EF4-FFF2-40B4-BE49-F238E27FC236}">
                  <a16:creationId xmlns:a16="http://schemas.microsoft.com/office/drawing/2014/main" id="{E8EE70C9-0445-2758-75EF-8EFD32D367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9;p3">
              <a:extLst>
                <a:ext uri="{FF2B5EF4-FFF2-40B4-BE49-F238E27FC236}">
                  <a16:creationId xmlns:a16="http://schemas.microsoft.com/office/drawing/2014/main" id="{D6F1C0BB-89FE-C927-47A8-455FDC73119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13991BF-8B90-B5FE-DEDC-5EADF48F58E4}"/>
              </a:ext>
            </a:extLst>
          </p:cNvPr>
          <p:cNvSpPr/>
          <p:nvPr/>
        </p:nvSpPr>
        <p:spPr>
          <a:xfrm>
            <a:off x="4876800" y="6496787"/>
            <a:ext cx="8862646" cy="2983962"/>
          </a:xfrm>
          <a:prstGeom prst="rect">
            <a:avLst/>
          </a:prstGeom>
          <a:noFill/>
          <a:ln>
            <a:solidFill>
              <a:srgbClr val="3A6A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oogle Shape;287;p3">
            <a:extLst>
              <a:ext uri="{FF2B5EF4-FFF2-40B4-BE49-F238E27FC236}">
                <a16:creationId xmlns:a16="http://schemas.microsoft.com/office/drawing/2014/main" id="{41D74BFA-8FC9-9748-553E-33C9802730A7}"/>
              </a:ext>
            </a:extLst>
          </p:cNvPr>
          <p:cNvGrpSpPr/>
          <p:nvPr/>
        </p:nvGrpSpPr>
        <p:grpSpPr>
          <a:xfrm>
            <a:off x="4459885" y="6818831"/>
            <a:ext cx="218342" cy="218342"/>
            <a:chOff x="0" y="0"/>
            <a:chExt cx="812800" cy="812800"/>
          </a:xfrm>
        </p:grpSpPr>
        <p:sp>
          <p:nvSpPr>
            <p:cNvPr id="37" name="Google Shape;288;p3">
              <a:extLst>
                <a:ext uri="{FF2B5EF4-FFF2-40B4-BE49-F238E27FC236}">
                  <a16:creationId xmlns:a16="http://schemas.microsoft.com/office/drawing/2014/main" id="{7EAB3464-A155-07EE-7AEC-27C9D53784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9;p3">
              <a:extLst>
                <a:ext uri="{FF2B5EF4-FFF2-40B4-BE49-F238E27FC236}">
                  <a16:creationId xmlns:a16="http://schemas.microsoft.com/office/drawing/2014/main" id="{576E7989-EDB9-6498-960E-77CF4001A5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287;p3">
            <a:extLst>
              <a:ext uri="{FF2B5EF4-FFF2-40B4-BE49-F238E27FC236}">
                <a16:creationId xmlns:a16="http://schemas.microsoft.com/office/drawing/2014/main" id="{3694498E-7532-3ED4-2257-7D1DA0C4FD98}"/>
              </a:ext>
            </a:extLst>
          </p:cNvPr>
          <p:cNvGrpSpPr/>
          <p:nvPr/>
        </p:nvGrpSpPr>
        <p:grpSpPr>
          <a:xfrm>
            <a:off x="9801717" y="5710682"/>
            <a:ext cx="218342" cy="218342"/>
            <a:chOff x="0" y="0"/>
            <a:chExt cx="812800" cy="812800"/>
          </a:xfrm>
        </p:grpSpPr>
        <p:sp>
          <p:nvSpPr>
            <p:cNvPr id="40" name="Google Shape;288;p3">
              <a:extLst>
                <a:ext uri="{FF2B5EF4-FFF2-40B4-BE49-F238E27FC236}">
                  <a16:creationId xmlns:a16="http://schemas.microsoft.com/office/drawing/2014/main" id="{D6F3F976-BB4C-26D6-18D2-B5B1C9285E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9;p3">
              <a:extLst>
                <a:ext uri="{FF2B5EF4-FFF2-40B4-BE49-F238E27FC236}">
                  <a16:creationId xmlns:a16="http://schemas.microsoft.com/office/drawing/2014/main" id="{DA331D0C-38B4-F553-984E-D3219C74754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2" name="연결선: 꺾임 1057">
            <a:extLst>
              <a:ext uri="{FF2B5EF4-FFF2-40B4-BE49-F238E27FC236}">
                <a16:creationId xmlns:a16="http://schemas.microsoft.com/office/drawing/2014/main" id="{81E4EA68-D835-659D-22B2-E663FF5120F4}"/>
              </a:ext>
            </a:extLst>
          </p:cNvPr>
          <p:cNvCxnSpPr>
            <a:cxnSpLocks/>
            <a:stCxn id="47" idx="2"/>
            <a:endCxn id="38" idx="1"/>
          </p:cNvCxnSpPr>
          <p:nvPr/>
        </p:nvCxnSpPr>
        <p:spPr>
          <a:xfrm rot="5400000">
            <a:off x="4561125" y="4344988"/>
            <a:ext cx="2497128" cy="2658667"/>
          </a:xfrm>
          <a:prstGeom prst="bentConnector4">
            <a:avLst>
              <a:gd name="adj1" fmla="val 20266"/>
              <a:gd name="adj2" fmla="val 10859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FB18785-8C01-8226-951F-787FA1C739CD}"/>
              </a:ext>
            </a:extLst>
          </p:cNvPr>
          <p:cNvGrpSpPr/>
          <p:nvPr/>
        </p:nvGrpSpPr>
        <p:grpSpPr>
          <a:xfrm>
            <a:off x="6137216" y="3613519"/>
            <a:ext cx="2003612" cy="812238"/>
            <a:chOff x="6137216" y="3613519"/>
            <a:chExt cx="2003612" cy="812238"/>
          </a:xfrm>
        </p:grpSpPr>
        <p:grpSp>
          <p:nvGrpSpPr>
            <p:cNvPr id="44" name="Google Shape;107;p1">
              <a:extLst>
                <a:ext uri="{FF2B5EF4-FFF2-40B4-BE49-F238E27FC236}">
                  <a16:creationId xmlns:a16="http://schemas.microsoft.com/office/drawing/2014/main" id="{203E9AE9-02C4-5FF1-4608-DBF51A40C100}"/>
                </a:ext>
              </a:extLst>
            </p:cNvPr>
            <p:cNvGrpSpPr/>
            <p:nvPr/>
          </p:nvGrpSpPr>
          <p:grpSpPr>
            <a:xfrm>
              <a:off x="6137216" y="3613519"/>
              <a:ext cx="2003612" cy="812238"/>
              <a:chOff x="0" y="-38100"/>
              <a:chExt cx="2098984" cy="8509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Google Shape;108;p1">
                <a:extLst>
                  <a:ext uri="{FF2B5EF4-FFF2-40B4-BE49-F238E27FC236}">
                    <a16:creationId xmlns:a16="http://schemas.microsoft.com/office/drawing/2014/main" id="{A300306A-2686-6492-7A5D-411965DEA81A}"/>
                  </a:ext>
                </a:extLst>
              </p:cNvPr>
              <p:cNvSpPr/>
              <p:nvPr/>
            </p:nvSpPr>
            <p:spPr>
              <a:xfrm>
                <a:off x="0" y="0"/>
                <a:ext cx="20989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98984" h="812800" extrusionOk="0">
                    <a:moveTo>
                      <a:pt x="386398" y="0"/>
                    </a:moveTo>
                    <a:lnTo>
                      <a:pt x="1712586" y="0"/>
                    </a:lnTo>
                    <a:cubicBezTo>
                      <a:pt x="1925987" y="0"/>
                      <a:pt x="2098984" y="172996"/>
                      <a:pt x="2098984" y="386398"/>
                    </a:cubicBezTo>
                    <a:lnTo>
                      <a:pt x="2098984" y="426402"/>
                    </a:lnTo>
                    <a:cubicBezTo>
                      <a:pt x="2098984" y="639804"/>
                      <a:pt x="1925987" y="812800"/>
                      <a:pt x="1712586" y="812800"/>
                    </a:cubicBezTo>
                    <a:lnTo>
                      <a:pt x="386398" y="812800"/>
                    </a:lnTo>
                    <a:cubicBezTo>
                      <a:pt x="172996" y="812800"/>
                      <a:pt x="0" y="639804"/>
                      <a:pt x="0" y="426402"/>
                    </a:cubicBezTo>
                    <a:lnTo>
                      <a:pt x="0" y="386398"/>
                    </a:lnTo>
                    <a:cubicBezTo>
                      <a:pt x="0" y="172996"/>
                      <a:pt x="172996" y="0"/>
                      <a:pt x="386398" y="0"/>
                    </a:cubicBezTo>
                    <a:close/>
                  </a:path>
                </a:pathLst>
              </a:custGeom>
              <a:solidFill>
                <a:srgbClr val="3A6A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47" name="Google Shape;109;p1">
                <a:extLst>
                  <a:ext uri="{FF2B5EF4-FFF2-40B4-BE49-F238E27FC236}">
                    <a16:creationId xmlns:a16="http://schemas.microsoft.com/office/drawing/2014/main" id="{38F0203E-B12E-027C-9E75-5DB970E162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098984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20DF77-FC46-7EDF-5B0F-CB24439E7D28}"/>
                </a:ext>
              </a:extLst>
            </p:cNvPr>
            <p:cNvSpPr txBox="1"/>
            <p:nvPr/>
          </p:nvSpPr>
          <p:spPr>
            <a:xfrm>
              <a:off x="6520904" y="3684748"/>
              <a:ext cx="1236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>
                  <a:solidFill>
                    <a:schemeClr val="bg1"/>
                  </a:solidFill>
                </a:rPr>
                <a:t>Document</a:t>
              </a:r>
              <a:br>
                <a:rPr lang="en-US" altLang="ko-KR" sz="1800">
                  <a:solidFill>
                    <a:schemeClr val="bg1"/>
                  </a:solidFill>
                </a:rPr>
              </a:br>
              <a:r>
                <a:rPr lang="en-US" altLang="ko-KR" sz="1800">
                  <a:solidFill>
                    <a:schemeClr val="bg1"/>
                  </a:solidFill>
                </a:rPr>
                <a:t>Retrieval</a:t>
              </a:r>
              <a:endParaRPr lang="ko-KR" altLang="en-US" sz="1800">
                <a:solidFill>
                  <a:schemeClr val="bg1"/>
                </a:solidFill>
              </a:endParaRPr>
            </a:p>
          </p:txBody>
        </p: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CFC5092-FADA-6249-8C3F-AB77C04FDB3A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9909577" y="4414032"/>
            <a:ext cx="1312" cy="13068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E19C1E6-4BA0-FA5F-29E2-1D0743BEF196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>
            <a:off x="12657982" y="4414032"/>
            <a:ext cx="5182" cy="19738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3">
            <a:extLst>
              <a:ext uri="{FF2B5EF4-FFF2-40B4-BE49-F238E27FC236}">
                <a16:creationId xmlns:a16="http://schemas.microsoft.com/office/drawing/2014/main" id="{9B1F30A0-4477-59A8-B4A3-2658DC348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123" y="3694665"/>
            <a:ext cx="552450" cy="561975"/>
          </a:xfrm>
          <a:prstGeom prst="rect">
            <a:avLst/>
          </a:prstGeom>
        </p:spPr>
      </p:pic>
      <p:sp>
        <p:nvSpPr>
          <p:cNvPr id="51" name="Google Shape;652;p10">
            <a:extLst>
              <a:ext uri="{FF2B5EF4-FFF2-40B4-BE49-F238E27FC236}">
                <a16:creationId xmlns:a16="http://schemas.microsoft.com/office/drawing/2014/main" id="{97E61605-CF75-C98A-7474-5C441E9613AF}"/>
              </a:ext>
            </a:extLst>
          </p:cNvPr>
          <p:cNvSpPr txBox="1"/>
          <p:nvPr/>
        </p:nvSpPr>
        <p:spPr>
          <a:xfrm>
            <a:off x="17605235" y="7395111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21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2" name="텍스트 개체 틀 6">
            <a:extLst>
              <a:ext uri="{FF2B5EF4-FFF2-40B4-BE49-F238E27FC236}">
                <a16:creationId xmlns:a16="http://schemas.microsoft.com/office/drawing/2014/main" id="{A5080238-B027-BF87-7892-0BBBE0A3BD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4823641" y="1528110"/>
            <a:ext cx="4400462" cy="14471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3" name="Google Shape;652;p10">
            <a:extLst>
              <a:ext uri="{FF2B5EF4-FFF2-40B4-BE49-F238E27FC236}">
                <a16:creationId xmlns:a16="http://schemas.microsoft.com/office/drawing/2014/main" id="{CB003179-DBFB-9D4D-6268-82DD6946F8C4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23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12D5F8-2B65-F4CD-D89E-C0E33294745B}"/>
              </a:ext>
            </a:extLst>
          </p:cNvPr>
          <p:cNvSpPr txBox="1"/>
          <p:nvPr/>
        </p:nvSpPr>
        <p:spPr>
          <a:xfrm>
            <a:off x="7832850" y="4292126"/>
            <a:ext cx="12109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Context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E005B4-9D97-3DC5-6C5E-3FCA9799E883}"/>
              </a:ext>
            </a:extLst>
          </p:cNvPr>
          <p:cNvSpPr txBox="1"/>
          <p:nvPr/>
        </p:nvSpPr>
        <p:spPr>
          <a:xfrm>
            <a:off x="10508133" y="4325256"/>
            <a:ext cx="12109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Context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F276B6-C617-3CD7-1620-43771B77B600}"/>
              </a:ext>
            </a:extLst>
          </p:cNvPr>
          <p:cNvSpPr txBox="1"/>
          <p:nvPr/>
        </p:nvSpPr>
        <p:spPr>
          <a:xfrm>
            <a:off x="13249675" y="4292125"/>
            <a:ext cx="12109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2828868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10D0388-4237-2C93-E9F5-080934FB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0" y="1052254"/>
            <a:ext cx="11520000" cy="1403461"/>
          </a:xfrm>
        </p:spPr>
        <p:txBody>
          <a:bodyPr/>
          <a:lstStyle/>
          <a:p>
            <a:r>
              <a:rPr lang="ko-KR" altLang="en-US"/>
              <a:t>최종 결과</a:t>
            </a:r>
            <a:br>
              <a:rPr lang="en-US" altLang="ko-KR"/>
            </a:br>
            <a:r>
              <a:rPr lang="en-US" altLang="ko-KR">
                <a:solidFill>
                  <a:srgbClr val="3A6AD6"/>
                </a:solidFill>
              </a:rPr>
              <a:t>After Applying Experimental Insights</a:t>
            </a:r>
            <a:endParaRPr lang="ko-KR" altLang="en-US">
              <a:solidFill>
                <a:srgbClr val="3A6AD6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771315A-DF76-958A-76EC-0503DBF5CB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87418" y="2416915"/>
            <a:ext cx="12200208" cy="384721"/>
          </a:xfrm>
        </p:spPr>
        <p:txBody>
          <a:bodyPr/>
          <a:lstStyle/>
          <a:p>
            <a:pPr marL="25400" indent="0" algn="ctr">
              <a:buNone/>
            </a:pPr>
            <a:r>
              <a:rPr lang="en-US" altLang="ko-KR" sz="2000"/>
              <a:t>Agent</a:t>
            </a:r>
            <a:r>
              <a:rPr lang="ko-KR" altLang="en-US" sz="2000"/>
              <a:t>로 구동되는 모델에서 구현되는 두 </a:t>
            </a:r>
            <a:r>
              <a:rPr lang="en-US" altLang="ko-KR" sz="2000"/>
              <a:t>Context/Logic</a:t>
            </a:r>
            <a:r>
              <a:rPr lang="ko-KR" altLang="en-US" sz="2000"/>
              <a:t>서비스는 각각 첫 실험 평가대비 </a:t>
            </a:r>
            <a:r>
              <a:rPr lang="en-US" altLang="ko-KR" sz="2000"/>
              <a:t>12~21</a:t>
            </a:r>
            <a:r>
              <a:rPr lang="ko-KR" altLang="en-US" sz="2000"/>
              <a:t>배</a:t>
            </a:r>
            <a:r>
              <a:rPr lang="en-US" altLang="ko-KR" sz="2000"/>
              <a:t> </a:t>
            </a:r>
            <a:r>
              <a:rPr lang="ko-KR" altLang="en-US" sz="2000"/>
              <a:t>성능 개선함</a:t>
            </a:r>
            <a:endParaRPr lang="en-US" altLang="ko-KR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0B603-E92F-DEA9-87E4-8587294C29CF}"/>
              </a:ext>
            </a:extLst>
          </p:cNvPr>
          <p:cNvSpPr txBox="1"/>
          <p:nvPr/>
        </p:nvSpPr>
        <p:spPr>
          <a:xfrm>
            <a:off x="10813143" y="6225418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…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3" name="Google Shape;400;p5">
            <a:extLst>
              <a:ext uri="{FF2B5EF4-FFF2-40B4-BE49-F238E27FC236}">
                <a16:creationId xmlns:a16="http://schemas.microsoft.com/office/drawing/2014/main" id="{260E79CE-EC82-63ED-2A3E-8CB214F24D11}"/>
              </a:ext>
            </a:extLst>
          </p:cNvPr>
          <p:cNvGrpSpPr/>
          <p:nvPr/>
        </p:nvGrpSpPr>
        <p:grpSpPr>
          <a:xfrm>
            <a:off x="1464252" y="4647550"/>
            <a:ext cx="15067733" cy="8300519"/>
            <a:chOff x="0" y="-38100"/>
            <a:chExt cx="1052050" cy="6152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Google Shape;401;p5">
              <a:extLst>
                <a:ext uri="{FF2B5EF4-FFF2-40B4-BE49-F238E27FC236}">
                  <a16:creationId xmlns:a16="http://schemas.microsoft.com/office/drawing/2014/main" id="{08D248BE-8EF9-C03D-814E-7EB7018B229F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2;p5">
              <a:extLst>
                <a:ext uri="{FF2B5EF4-FFF2-40B4-BE49-F238E27FC236}">
                  <a16:creationId xmlns:a16="http://schemas.microsoft.com/office/drawing/2014/main" id="{86B53A2B-4C07-31A0-664D-0F9D417E970B}"/>
                </a:ext>
              </a:extLst>
            </p:cNvPr>
            <p:cNvSpPr txBox="1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1668822-19CF-9300-7B1E-460E656830DC}"/>
              </a:ext>
            </a:extLst>
          </p:cNvPr>
          <p:cNvSpPr txBox="1">
            <a:spLocks/>
          </p:cNvSpPr>
          <p:nvPr/>
        </p:nvSpPr>
        <p:spPr>
          <a:xfrm>
            <a:off x="3564000" y="3067380"/>
            <a:ext cx="11160000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  <a:defRPr lang="ko-KR" altLang="en-US" sz="1400" b="0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None/>
            </a:pP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Final Results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Logic…………………..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정확도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96%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달성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기존대비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 8% -&gt; 96%, 12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배 개선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</a:p>
          <a:p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(Threshold :70%)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충실도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34%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달성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기존대비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23% -&gt; 34%, 1.4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배 개선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</a:p>
          <a:p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(Threshold :90%)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충실도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21%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달성 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기존대비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  1% -&gt;  21%,  21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배 개선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en-US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35DEE5F2-9A51-093B-7260-EC0FA74B7B4D}"/>
              </a:ext>
            </a:extLst>
          </p:cNvPr>
          <p:cNvSpPr txBox="1">
            <a:spLocks/>
          </p:cNvSpPr>
          <p:nvPr/>
        </p:nvSpPr>
        <p:spPr>
          <a:xfrm>
            <a:off x="2607733" y="5446823"/>
            <a:ext cx="2974319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2000" b="1" i="0" u="none" strike="noStrike" cap="none" baseline="0" dirty="0">
                <a:solidFill>
                  <a:srgbClr val="3B3B3B"/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en-US" altLang="ko-KR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</a:t>
            </a:r>
            <a:endParaRPr lang="en-US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AE57E3BB-9FEF-9CA2-61DE-13FDB52D4B26}"/>
              </a:ext>
            </a:extLst>
          </p:cNvPr>
          <p:cNvSpPr txBox="1">
            <a:spLocks/>
          </p:cNvSpPr>
          <p:nvPr/>
        </p:nvSpPr>
        <p:spPr>
          <a:xfrm>
            <a:off x="9285981" y="5412305"/>
            <a:ext cx="2974319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2000" b="1" i="0" u="none" strike="noStrike" cap="none" baseline="0" dirty="0">
                <a:solidFill>
                  <a:srgbClr val="3B3B3B"/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en-US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</a:t>
            </a:r>
          </a:p>
        </p:txBody>
      </p:sp>
      <p:sp>
        <p:nvSpPr>
          <p:cNvPr id="19" name="내용 개체 틀 5">
            <a:extLst>
              <a:ext uri="{FF2B5EF4-FFF2-40B4-BE49-F238E27FC236}">
                <a16:creationId xmlns:a16="http://schemas.microsoft.com/office/drawing/2014/main" id="{3F2B82CB-C188-2FAC-129D-1005E77981D8}"/>
              </a:ext>
            </a:extLst>
          </p:cNvPr>
          <p:cNvSpPr txBox="1">
            <a:spLocks/>
          </p:cNvSpPr>
          <p:nvPr/>
        </p:nvSpPr>
        <p:spPr>
          <a:xfrm>
            <a:off x="2607733" y="8284161"/>
            <a:ext cx="49192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  <a:defRPr lang="ko-KR" altLang="en-US" sz="1400" b="0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>
              <a:buNone/>
            </a:pP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사용된 모델 </a:t>
            </a:r>
          </a:p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GPT - 4 mini</a:t>
            </a:r>
            <a:endParaRPr 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51C8B693-3E33-AC29-B160-6E44EDFF28C5}"/>
              </a:ext>
            </a:extLst>
          </p:cNvPr>
          <p:cNvSpPr txBox="1">
            <a:spLocks/>
          </p:cNvSpPr>
          <p:nvPr/>
        </p:nvSpPr>
        <p:spPr>
          <a:xfrm>
            <a:off x="9285981" y="8710688"/>
            <a:ext cx="4919287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  <a:defRPr lang="ko-KR" altLang="en-US" sz="1400" b="0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>
              <a:buNone/>
            </a:pP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사용한 데이터</a:t>
            </a:r>
          </a:p>
          <a:p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개수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160</a:t>
            </a:r>
            <a:r>
              <a: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</a:t>
            </a:r>
          </a:p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 60</a:t>
            </a:r>
          </a:p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 100</a:t>
            </a:r>
            <a:endParaRPr 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aphicFrame>
        <p:nvGraphicFramePr>
          <p:cNvPr id="21" name="표 13">
            <a:extLst>
              <a:ext uri="{FF2B5EF4-FFF2-40B4-BE49-F238E27FC236}">
                <a16:creationId xmlns:a16="http://schemas.microsoft.com/office/drawing/2014/main" id="{E6C0A863-6273-B16F-2D37-8DF761298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367188"/>
              </p:ext>
            </p:extLst>
          </p:nvPr>
        </p:nvGraphicFramePr>
        <p:xfrm>
          <a:off x="9287606" y="6028916"/>
          <a:ext cx="6103472" cy="2562454"/>
        </p:xfrm>
        <a:graphic>
          <a:graphicData uri="http://schemas.openxmlformats.org/drawingml/2006/table">
            <a:tbl>
              <a:tblPr/>
              <a:tblGrid>
                <a:gridCol w="1525868">
                  <a:extLst>
                    <a:ext uri="{9D8B030D-6E8A-4147-A177-3AD203B41FA5}">
                      <a16:colId xmlns:a16="http://schemas.microsoft.com/office/drawing/2014/main" val="3832777160"/>
                    </a:ext>
                  </a:extLst>
                </a:gridCol>
                <a:gridCol w="1525868">
                  <a:extLst>
                    <a:ext uri="{9D8B030D-6E8A-4147-A177-3AD203B41FA5}">
                      <a16:colId xmlns:a16="http://schemas.microsoft.com/office/drawing/2014/main" val="32265187"/>
                    </a:ext>
                  </a:extLst>
                </a:gridCol>
                <a:gridCol w="1525868">
                  <a:extLst>
                    <a:ext uri="{9D8B030D-6E8A-4147-A177-3AD203B41FA5}">
                      <a16:colId xmlns:a16="http://schemas.microsoft.com/office/drawing/2014/main" val="54452701"/>
                    </a:ext>
                  </a:extLst>
                </a:gridCol>
                <a:gridCol w="1525868">
                  <a:extLst>
                    <a:ext uri="{9D8B030D-6E8A-4147-A177-3AD203B41FA5}">
                      <a16:colId xmlns:a16="http://schemas.microsoft.com/office/drawing/2014/main" val="1914154548"/>
                    </a:ext>
                  </a:extLst>
                </a:gridCol>
              </a:tblGrid>
              <a:tr h="474454"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 i="0" u="none" strike="noStrike" cap="non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실험평가</a:t>
                      </a:r>
                      <a:endParaRPr lang="en-US" sz="1800" b="1" i="0" u="none" strike="noStrike" cap="none">
                        <a:solidFill>
                          <a:srgbClr val="FFFFFF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  <a:sym typeface="Arial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/>
                      <a:endParaRPr lang="en-US" sz="1800">
                        <a:effectLst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1" i="0" u="none" strike="noStrike" cap="non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첫번째 실험평가</a:t>
                      </a:r>
                      <a:endParaRPr lang="en-US" sz="1800" b="1" i="0" u="none" strike="noStrike" cap="non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  <a:sym typeface="Arial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1" i="0" u="none" strike="noStrike" cap="non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마지막 실험평가</a:t>
                      </a:r>
                      <a:endParaRPr lang="en-US" sz="1800" b="1" i="0" u="none" strike="noStrike" cap="non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  <a:sym typeface="Arial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839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1" i="0" u="none" strike="noStrike" cap="non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핵심기술</a:t>
                      </a:r>
                      <a:endParaRPr lang="en-US" sz="1800" b="1" i="0" u="none" strike="noStrike" cap="none">
                        <a:solidFill>
                          <a:srgbClr val="FFFFFF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  <a:sym typeface="Arial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Metric</a:t>
                      </a:r>
                      <a:endParaRPr 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RAG only</a:t>
                      </a:r>
                      <a:endParaRPr 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RAG + Prompt</a:t>
                      </a:r>
                      <a:r>
                        <a:rPr lang="ko-KR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개선</a:t>
                      </a:r>
                      <a:endParaRPr 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25420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800" b="1" i="0" u="none" strike="noStrike" cap="non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RAG+LLM</a:t>
                      </a:r>
                    </a:p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800" b="1" i="0" u="none" strike="noStrike" cap="non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Generation</a:t>
                      </a:r>
                      <a:endParaRPr lang="ko-KR" altLang="en-US" sz="1800" b="1" i="0" u="none" strike="noStrike" cap="none">
                        <a:solidFill>
                          <a:srgbClr val="FFFFFF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  <a:sym typeface="Arial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Faithfulness</a:t>
                      </a:r>
                      <a:b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(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충실도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)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1%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21%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6329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800" b="1" i="0" u="none" strike="noStrike" cap="non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Document</a:t>
                      </a:r>
                    </a:p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800" b="1" i="0" u="none" strike="noStrike" cap="non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Retrieval</a:t>
                      </a:r>
                      <a:endParaRPr lang="en-US" sz="1800" b="1" i="0" u="none" strike="noStrike" cap="none">
                        <a:solidFill>
                          <a:srgbClr val="FFFFFF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  <a:sym typeface="Arial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Accuracy</a:t>
                      </a:r>
                      <a:b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(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정확도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)</a:t>
                      </a:r>
                      <a:endParaRPr 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48%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48%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17229"/>
                  </a:ext>
                </a:extLst>
              </a:tr>
            </a:tbl>
          </a:graphicData>
        </a:graphic>
      </p:graphicFrame>
      <p:graphicFrame>
        <p:nvGraphicFramePr>
          <p:cNvPr id="22" name="표 14">
            <a:extLst>
              <a:ext uri="{FF2B5EF4-FFF2-40B4-BE49-F238E27FC236}">
                <a16:creationId xmlns:a16="http://schemas.microsoft.com/office/drawing/2014/main" id="{57FA4E80-CA63-3B06-BEA9-D090E0ED5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49819"/>
              </p:ext>
            </p:extLst>
          </p:nvPr>
        </p:nvGraphicFramePr>
        <p:xfrm>
          <a:off x="2607733" y="6028916"/>
          <a:ext cx="5695242" cy="2095800"/>
        </p:xfrm>
        <a:graphic>
          <a:graphicData uri="http://schemas.openxmlformats.org/drawingml/2006/table">
            <a:tbl>
              <a:tblPr/>
              <a:tblGrid>
                <a:gridCol w="1728000">
                  <a:extLst>
                    <a:ext uri="{9D8B030D-6E8A-4147-A177-3AD203B41FA5}">
                      <a16:colId xmlns:a16="http://schemas.microsoft.com/office/drawing/2014/main" val="1881505445"/>
                    </a:ext>
                  </a:extLst>
                </a:gridCol>
                <a:gridCol w="1322414">
                  <a:extLst>
                    <a:ext uri="{9D8B030D-6E8A-4147-A177-3AD203B41FA5}">
                      <a16:colId xmlns:a16="http://schemas.microsoft.com/office/drawing/2014/main" val="1915685576"/>
                    </a:ext>
                  </a:extLst>
                </a:gridCol>
                <a:gridCol w="1322414">
                  <a:extLst>
                    <a:ext uri="{9D8B030D-6E8A-4147-A177-3AD203B41FA5}">
                      <a16:colId xmlns:a16="http://schemas.microsoft.com/office/drawing/2014/main" val="3847448476"/>
                    </a:ext>
                  </a:extLst>
                </a:gridCol>
                <a:gridCol w="1322414">
                  <a:extLst>
                    <a:ext uri="{9D8B030D-6E8A-4147-A177-3AD203B41FA5}">
                      <a16:colId xmlns:a16="http://schemas.microsoft.com/office/drawing/2014/main" val="886805771"/>
                    </a:ext>
                  </a:extLst>
                </a:gridCol>
              </a:tblGrid>
              <a:tr h="432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i="0" u="none" strike="noStrike" cap="non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실험평가</a:t>
                      </a:r>
                      <a:endParaRPr lang="en-US" altLang="ko-KR" sz="1800" b="1" i="0" u="none" strike="noStrike" cap="none">
                        <a:solidFill>
                          <a:srgbClr val="FFFFFF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  <a:sym typeface="Arial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/>
                      <a:endParaRPr lang="en-US" sz="1800">
                        <a:effectLst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1" i="0" u="none" strike="noStrike" cap="non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첫번째 실험평가</a:t>
                      </a:r>
                      <a:endParaRPr lang="en-US" sz="1800" b="1" i="0" u="none" strike="noStrike" cap="non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  <a:sym typeface="Arial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1" i="0" u="none" strike="noStrike" cap="none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마지막 실험평가</a:t>
                      </a:r>
                      <a:endParaRPr lang="en-US" sz="1800" b="1" i="0" u="none" strike="noStrike" cap="none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  <a:sym typeface="Arial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28075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i="0" u="none" strike="noStrike" cap="non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  <a:sym typeface="Arial"/>
                        </a:rPr>
                        <a:t>핵심기술</a:t>
                      </a:r>
                      <a:endParaRPr lang="en-US" altLang="ko-KR" sz="1800" b="1" i="0" u="none" strike="noStrike" cap="none">
                        <a:solidFill>
                          <a:srgbClr val="FFFFFF"/>
                        </a:solidFill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  <a:sym typeface="Arial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Metric</a:t>
                      </a:r>
                      <a:endParaRPr 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RAG only</a:t>
                      </a:r>
                      <a:endParaRPr 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RAG + Agent</a:t>
                      </a:r>
                      <a:r>
                        <a:rPr lang="ko-KR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도입</a:t>
                      </a:r>
                      <a:endParaRPr 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45288"/>
                  </a:ext>
                </a:extLst>
              </a:tr>
              <a:tr h="28887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b="1" i="0">
                          <a:solidFill>
                            <a:schemeClr val="bg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Rule-Based</a:t>
                      </a:r>
                      <a:br>
                        <a:rPr lang="en-US" altLang="ko-KR" sz="1800" b="1" i="0">
                          <a:solidFill>
                            <a:schemeClr val="bg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altLang="ko-KR" sz="1800" b="1" i="0">
                          <a:solidFill>
                            <a:schemeClr val="bg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Response Gen.</a:t>
                      </a:r>
                      <a:endParaRPr lang="ko-KR" altLang="en-US" sz="1800" b="1" i="0">
                        <a:solidFill>
                          <a:schemeClr val="bg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Accuracy</a:t>
                      </a:r>
                      <a:b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(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정확도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)</a:t>
                      </a:r>
                    </a:p>
                    <a:p>
                      <a:pPr algn="ctr" rtl="0" fontAlgn="t"/>
                      <a:endParaRPr 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8%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96%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38100" marR="38100" marT="19050" marB="19050" anchor="ctr">
                    <a:lnL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96331"/>
                  </a:ext>
                </a:extLst>
              </a:tr>
            </a:tbl>
          </a:graphicData>
        </a:graphic>
      </p:graphicFrame>
      <p:sp>
        <p:nvSpPr>
          <p:cNvPr id="26" name="Google Shape;652;p10">
            <a:extLst>
              <a:ext uri="{FF2B5EF4-FFF2-40B4-BE49-F238E27FC236}">
                <a16:creationId xmlns:a16="http://schemas.microsoft.com/office/drawing/2014/main" id="{6C439068-B05E-B590-833B-511195D75540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24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688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43F878-0182-2DD5-98A8-9D7F723C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976" y="2042178"/>
            <a:ext cx="6578599" cy="657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77769A-B638-45D2-F95B-5DD3E1582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845" y="1442431"/>
            <a:ext cx="4134131" cy="413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27B11B-CEFE-4473-FA43-13823711F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575" y="1336061"/>
            <a:ext cx="4134131" cy="413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4B1CC-EB8A-FFB4-8075-C559DDA085DE}"/>
              </a:ext>
            </a:extLst>
          </p:cNvPr>
          <p:cNvSpPr txBox="1"/>
          <p:nvPr/>
        </p:nvSpPr>
        <p:spPr>
          <a:xfrm>
            <a:off x="13388868" y="8901491"/>
            <a:ext cx="49545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4000" b="1" u="none" strike="noStrike">
                <a:solidFill>
                  <a:srgbClr val="C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니트로글리세린 은 </a:t>
            </a:r>
            <a:endParaRPr lang="ko-KR" altLang="en-US" sz="4000" b="1">
              <a:solidFill>
                <a:srgbClr val="C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4000" b="1" u="none" strike="noStrike">
                <a:solidFill>
                  <a:srgbClr val="C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단맛이 </a:t>
            </a:r>
            <a:r>
              <a:rPr lang="ko-KR" altLang="en-US" sz="4000" b="1" u="none" strike="noStrike" err="1">
                <a:solidFill>
                  <a:srgbClr val="C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난다고합니다</a:t>
            </a:r>
            <a:r>
              <a:rPr lang="en-US" altLang="ko-KR" sz="4000" b="1" u="none" strike="noStrike">
                <a:solidFill>
                  <a:srgbClr val="C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Wingdings" pitchFamily="2" charset="2"/>
              </a:rPr>
              <a:t></a:t>
            </a:r>
            <a:endParaRPr lang="ko-KR" altLang="en-US" sz="4000" b="1">
              <a:solidFill>
                <a:srgbClr val="C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Google Shape;660;p10">
            <a:extLst>
              <a:ext uri="{FF2B5EF4-FFF2-40B4-BE49-F238E27FC236}">
                <a16:creationId xmlns:a16="http://schemas.microsoft.com/office/drawing/2014/main" id="{D37B177E-FBE1-46C8-EC45-03F43471B3B7}"/>
              </a:ext>
            </a:extLst>
          </p:cNvPr>
          <p:cNvSpPr/>
          <p:nvPr/>
        </p:nvSpPr>
        <p:spPr>
          <a:xfrm>
            <a:off x="1449114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7" name="Google Shape;661;p10">
            <a:extLst>
              <a:ext uri="{FF2B5EF4-FFF2-40B4-BE49-F238E27FC236}">
                <a16:creationId xmlns:a16="http://schemas.microsoft.com/office/drawing/2014/main" id="{00E751C8-1A6F-A6B1-894C-E8635D380717}"/>
              </a:ext>
            </a:extLst>
          </p:cNvPr>
          <p:cNvGrpSpPr/>
          <p:nvPr/>
        </p:nvGrpSpPr>
        <p:grpSpPr>
          <a:xfrm>
            <a:off x="1410448" y="6368821"/>
            <a:ext cx="1634041" cy="1634041"/>
            <a:chOff x="0" y="0"/>
            <a:chExt cx="812800" cy="812800"/>
          </a:xfrm>
        </p:grpSpPr>
        <p:sp>
          <p:nvSpPr>
            <p:cNvPr id="8" name="Google Shape;662;p10">
              <a:extLst>
                <a:ext uri="{FF2B5EF4-FFF2-40B4-BE49-F238E27FC236}">
                  <a16:creationId xmlns:a16="http://schemas.microsoft.com/office/drawing/2014/main" id="{F6E8DA00-32F9-4A72-FF32-4184D189AD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9" name="Google Shape;663;p10">
              <a:extLst>
                <a:ext uri="{FF2B5EF4-FFF2-40B4-BE49-F238E27FC236}">
                  <a16:creationId xmlns:a16="http://schemas.microsoft.com/office/drawing/2014/main" id="{DB83A516-B710-B8BC-A255-F21CFA39C1F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0" name="Google Shape;664;p10">
            <a:extLst>
              <a:ext uri="{FF2B5EF4-FFF2-40B4-BE49-F238E27FC236}">
                <a16:creationId xmlns:a16="http://schemas.microsoft.com/office/drawing/2014/main" id="{EE63620D-A6B6-CB62-FE86-3E99AA4F3D7E}"/>
              </a:ext>
            </a:extLst>
          </p:cNvPr>
          <p:cNvSpPr/>
          <p:nvPr/>
        </p:nvSpPr>
        <p:spPr>
          <a:xfrm flipH="1">
            <a:off x="2059083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336770" y="0"/>
                </a:moveTo>
                <a:lnTo>
                  <a:pt x="0" y="0"/>
                </a:lnTo>
                <a:lnTo>
                  <a:pt x="0" y="503483"/>
                </a:lnTo>
                <a:lnTo>
                  <a:pt x="336770" y="503483"/>
                </a:lnTo>
                <a:lnTo>
                  <a:pt x="33677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1" name="Google Shape;665;p10">
            <a:extLst>
              <a:ext uri="{FF2B5EF4-FFF2-40B4-BE49-F238E27FC236}">
                <a16:creationId xmlns:a16="http://schemas.microsoft.com/office/drawing/2014/main" id="{174EC8DE-3368-1EF3-1850-22C9F1E7F44E}"/>
              </a:ext>
            </a:extLst>
          </p:cNvPr>
          <p:cNvSpPr/>
          <p:nvPr/>
        </p:nvSpPr>
        <p:spPr>
          <a:xfrm>
            <a:off x="15164756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2" name="Google Shape;666;p10">
            <a:extLst>
              <a:ext uri="{FF2B5EF4-FFF2-40B4-BE49-F238E27FC236}">
                <a16:creationId xmlns:a16="http://schemas.microsoft.com/office/drawing/2014/main" id="{CBAB5D6C-6387-430B-9A5B-92CC0AF1EAC1}"/>
              </a:ext>
            </a:extLst>
          </p:cNvPr>
          <p:cNvGrpSpPr/>
          <p:nvPr/>
        </p:nvGrpSpPr>
        <p:grpSpPr>
          <a:xfrm>
            <a:off x="15126089" y="6368821"/>
            <a:ext cx="1634041" cy="1634041"/>
            <a:chOff x="0" y="0"/>
            <a:chExt cx="812800" cy="812800"/>
          </a:xfrm>
        </p:grpSpPr>
        <p:sp>
          <p:nvSpPr>
            <p:cNvPr id="13" name="Google Shape;667;p10">
              <a:extLst>
                <a:ext uri="{FF2B5EF4-FFF2-40B4-BE49-F238E27FC236}">
                  <a16:creationId xmlns:a16="http://schemas.microsoft.com/office/drawing/2014/main" id="{8BCAF4C2-80CC-DB16-731D-C549632C371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4" name="Google Shape;668;p10">
              <a:extLst>
                <a:ext uri="{FF2B5EF4-FFF2-40B4-BE49-F238E27FC236}">
                  <a16:creationId xmlns:a16="http://schemas.microsoft.com/office/drawing/2014/main" id="{6766F4CD-0005-687C-4DBB-924B5435AEC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5" name="Google Shape;669;p10">
            <a:extLst>
              <a:ext uri="{FF2B5EF4-FFF2-40B4-BE49-F238E27FC236}">
                <a16:creationId xmlns:a16="http://schemas.microsoft.com/office/drawing/2014/main" id="{59FB3CF8-7A1A-C976-E013-3D2C7960AB95}"/>
              </a:ext>
            </a:extLst>
          </p:cNvPr>
          <p:cNvSpPr/>
          <p:nvPr/>
        </p:nvSpPr>
        <p:spPr>
          <a:xfrm>
            <a:off x="15774724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0" y="0"/>
                </a:moveTo>
                <a:lnTo>
                  <a:pt x="336771" y="0"/>
                </a:lnTo>
                <a:lnTo>
                  <a:pt x="336771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015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42373F1-63D6-EAAD-E445-756CE109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0" y="1052254"/>
            <a:ext cx="11520000" cy="1403461"/>
          </a:xfrm>
        </p:spPr>
        <p:txBody>
          <a:bodyPr/>
          <a:lstStyle/>
          <a:p>
            <a:r>
              <a:rPr lang="ko-KR" altLang="en-US"/>
              <a:t>최종 결과</a:t>
            </a:r>
            <a:br>
              <a:rPr lang="en-US" altLang="ko-KR"/>
            </a:br>
            <a:r>
              <a:rPr lang="en-US" altLang="ko-KR">
                <a:solidFill>
                  <a:srgbClr val="3A6AD6"/>
                </a:solidFill>
              </a:rPr>
              <a:t>After Applying Experimental Insights</a:t>
            </a:r>
            <a:endParaRPr lang="ko-KR" altLang="en-US">
              <a:solidFill>
                <a:srgbClr val="3A6AD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83B3F-7D89-0636-D4F8-8F004324BBED}"/>
              </a:ext>
            </a:extLst>
          </p:cNvPr>
          <p:cNvSpPr txBox="1"/>
          <p:nvPr/>
        </p:nvSpPr>
        <p:spPr>
          <a:xfrm>
            <a:off x="10813143" y="6225418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…</a:t>
            </a:r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3" name="Google Shape;400;p5">
            <a:extLst>
              <a:ext uri="{FF2B5EF4-FFF2-40B4-BE49-F238E27FC236}">
                <a16:creationId xmlns:a16="http://schemas.microsoft.com/office/drawing/2014/main" id="{085B66B4-71B6-038C-A71F-1874C0313E87}"/>
              </a:ext>
            </a:extLst>
          </p:cNvPr>
          <p:cNvGrpSpPr/>
          <p:nvPr/>
        </p:nvGrpSpPr>
        <p:grpSpPr>
          <a:xfrm>
            <a:off x="1464252" y="4647550"/>
            <a:ext cx="15067733" cy="8300519"/>
            <a:chOff x="0" y="-38100"/>
            <a:chExt cx="1052050" cy="6152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Google Shape;401;p5">
              <a:extLst>
                <a:ext uri="{FF2B5EF4-FFF2-40B4-BE49-F238E27FC236}">
                  <a16:creationId xmlns:a16="http://schemas.microsoft.com/office/drawing/2014/main" id="{691617BE-1A09-ECD1-7B2A-CFB51E5DBB10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2;p5">
              <a:extLst>
                <a:ext uri="{FF2B5EF4-FFF2-40B4-BE49-F238E27FC236}">
                  <a16:creationId xmlns:a16="http://schemas.microsoft.com/office/drawing/2014/main" id="{B23C0026-1094-1A20-A325-7111BF6F4358}"/>
                </a:ext>
              </a:extLst>
            </p:cNvPr>
            <p:cNvSpPr txBox="1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4C747F4D-F03C-D9E8-96BD-C9DF6DE751A5}"/>
              </a:ext>
            </a:extLst>
          </p:cNvPr>
          <p:cNvSpPr txBox="1">
            <a:spLocks/>
          </p:cNvSpPr>
          <p:nvPr/>
        </p:nvSpPr>
        <p:spPr>
          <a:xfrm>
            <a:off x="2607733" y="5446823"/>
            <a:ext cx="2974319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2000" b="1" i="0" u="none" strike="noStrike" cap="none" baseline="0" dirty="0">
                <a:solidFill>
                  <a:srgbClr val="3B3B3B"/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en-US" altLang="ko-KR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</a:t>
            </a:r>
            <a:endParaRPr lang="en-US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내용 개체 틀 3">
            <a:extLst>
              <a:ext uri="{FF2B5EF4-FFF2-40B4-BE49-F238E27FC236}">
                <a16:creationId xmlns:a16="http://schemas.microsoft.com/office/drawing/2014/main" id="{496C36E9-7D40-FDC6-3D2E-94477D999565}"/>
              </a:ext>
            </a:extLst>
          </p:cNvPr>
          <p:cNvSpPr txBox="1">
            <a:spLocks/>
          </p:cNvSpPr>
          <p:nvPr/>
        </p:nvSpPr>
        <p:spPr>
          <a:xfrm>
            <a:off x="9285981" y="5412305"/>
            <a:ext cx="2974319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2000" b="1" i="0" u="none" strike="noStrike" cap="none" baseline="0" dirty="0">
                <a:solidFill>
                  <a:srgbClr val="3B3B3B"/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en-US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</a:t>
            </a: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68BAD9A0-1FD0-6445-2A16-BB23B09D64A8}"/>
              </a:ext>
            </a:extLst>
          </p:cNvPr>
          <p:cNvSpPr txBox="1">
            <a:spLocks/>
          </p:cNvSpPr>
          <p:nvPr/>
        </p:nvSpPr>
        <p:spPr>
          <a:xfrm>
            <a:off x="9560614" y="6141905"/>
            <a:ext cx="5106228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  <a:defRPr lang="ko-KR" altLang="en-US" sz="1400" b="0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>
              <a:buNone/>
            </a:pP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✳️ Retrieval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평가 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endParaRPr 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잘 검색했는가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</a:t>
            </a:r>
          </a:p>
          <a:p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질문의 의도에 맞는 문서를 가져왔는가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</a:t>
            </a:r>
            <a:endParaRPr lang="en-US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B9C646C9-F782-3E50-A0FF-398A6453ACF7}"/>
              </a:ext>
            </a:extLst>
          </p:cNvPr>
          <p:cNvSpPr txBox="1">
            <a:spLocks/>
          </p:cNvSpPr>
          <p:nvPr/>
        </p:nvSpPr>
        <p:spPr>
          <a:xfrm>
            <a:off x="9562887" y="7726237"/>
            <a:ext cx="6424066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  <a:defRPr lang="ko-KR" altLang="en-US" sz="1400" b="0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>
              <a:buNone/>
            </a:pP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✳️ RAG+LLM Generation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평가 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</a:p>
          <a:p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잘 생성했는가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</a:t>
            </a:r>
          </a:p>
          <a:p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가져온 문서에 충실히 답변을 생성했는가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</a:t>
            </a:r>
          </a:p>
          <a:p>
            <a:pPr marL="25400" indent="0">
              <a:buNone/>
            </a:pPr>
            <a:endParaRPr lang="en-US" altLang="ko-KR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31350377-FCF6-A84E-0678-13F1D4971AA7}"/>
              </a:ext>
            </a:extLst>
          </p:cNvPr>
          <p:cNvSpPr txBox="1">
            <a:spLocks/>
          </p:cNvSpPr>
          <p:nvPr/>
        </p:nvSpPr>
        <p:spPr>
          <a:xfrm>
            <a:off x="2965389" y="6145387"/>
            <a:ext cx="5811305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  <a:defRPr lang="ko-KR" altLang="en-US" sz="1400" b="0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>
              <a:buNone/>
            </a:pP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✳️ Rule Based LLM Response Generation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평가 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</a:p>
          <a:p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잘 생성했는가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</a:t>
            </a:r>
          </a:p>
          <a:p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가져온 문서에 충실히 답변을 생성했는가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</a:t>
            </a:r>
          </a:p>
          <a:p>
            <a:pPr marL="25400" indent="0">
              <a:buNone/>
            </a:pPr>
            <a:endParaRPr lang="en-US" altLang="ko-KR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09BDF265-5352-9108-BD6D-D571060F88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5486250" y="2339805"/>
            <a:ext cx="4400462" cy="14471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6" name="Google Shape;652;p10">
            <a:extLst>
              <a:ext uri="{FF2B5EF4-FFF2-40B4-BE49-F238E27FC236}">
                <a16:creationId xmlns:a16="http://schemas.microsoft.com/office/drawing/2014/main" id="{B2B3D192-656D-E3AA-418E-71EAEF0DEB2E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25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AD0F7021-C51C-00E6-5232-5B863DCEE1FE}"/>
              </a:ext>
            </a:extLst>
          </p:cNvPr>
          <p:cNvSpPr txBox="1">
            <a:spLocks/>
          </p:cNvSpPr>
          <p:nvPr/>
        </p:nvSpPr>
        <p:spPr>
          <a:xfrm>
            <a:off x="3564000" y="3067380"/>
            <a:ext cx="11160000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  <a:defRPr lang="ko-KR" altLang="en-US" sz="1400" b="0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/>
                <a:ea typeface="나눔고딕" pitchFamily="2" charset="-127"/>
                <a:cs typeface="Poppins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None/>
            </a:pP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Final Results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Logic…………………..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정확도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96%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달성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기존대비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 8% -&gt; 96%, 12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배 개선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</a:p>
          <a:p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(Threshold :70%)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충실도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34%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달성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기존대비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23% -&gt; 34%, 1.4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배 개선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</a:p>
          <a:p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Context </a:t>
            </a:r>
            <a:r>
              <a:rPr lang="en-US" altLang="ko-KR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(Threshold :90%)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충실도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21% 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달성 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기존대비 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  1% -&gt;  21%,  21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배 개선</a:t>
            </a:r>
            <a:r>
              <a:rPr lang="en-US" altLang="ko-KR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en-US" sz="24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096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B7F57DB-5E89-1EAB-1BCE-10B2712E1A8C}"/>
              </a:ext>
            </a:extLst>
          </p:cNvPr>
          <p:cNvSpPr/>
          <p:nvPr/>
        </p:nvSpPr>
        <p:spPr>
          <a:xfrm>
            <a:off x="670482" y="4827419"/>
            <a:ext cx="7617312" cy="5016669"/>
          </a:xfrm>
          <a:prstGeom prst="roundRect">
            <a:avLst>
              <a:gd name="adj" fmla="val 5845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endParaRPr lang="ko-KR" altLang="en-US" sz="20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D10284-845F-E0D6-0FFA-2E034231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kumimoji="1" lang="en-US" altLang="ko-KR"/>
              <a:t>3</a:t>
            </a:r>
            <a:r>
              <a:rPr kumimoji="1" lang="ko-KR" altLang="en-US"/>
              <a:t>가지 질문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7AF59-1033-1593-5062-0B1AF50E2C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384721"/>
          </a:xfrm>
        </p:spPr>
        <p:txBody>
          <a:bodyPr/>
          <a:lstStyle/>
          <a:p>
            <a:pPr marL="25400" indent="0" algn="ctr">
              <a:buNone/>
            </a:pPr>
            <a:r>
              <a:rPr kumimoji="1" lang="en-US" altLang="ko-KR" sz="2000"/>
              <a:t>3</a:t>
            </a:r>
            <a:r>
              <a:rPr kumimoji="1" lang="ko-KR" altLang="en-US" sz="2000"/>
              <a:t>가지 질문 유형에 대한 정답과 오답 예시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D550611-BAA1-69C7-ED63-FD0CE928859D}"/>
              </a:ext>
            </a:extLst>
          </p:cNvPr>
          <p:cNvSpPr txBox="1">
            <a:spLocks/>
          </p:cNvSpPr>
          <p:nvPr/>
        </p:nvSpPr>
        <p:spPr>
          <a:xfrm>
            <a:off x="840385" y="3289311"/>
            <a:ext cx="9368231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rtl="0">
              <a:buNone/>
            </a:pPr>
            <a:r>
              <a:rPr lang="en-US" altLang="ko-KR" sz="1800" u="none" strike="noStrike">
                <a:solidFill>
                  <a:srgbClr val="000000"/>
                </a:solidFill>
                <a:effectLst/>
              </a:rPr>
              <a:t>UN </a:t>
            </a:r>
            <a:r>
              <a:rPr lang="ko-KR" altLang="en-US" sz="1800" u="none" strike="noStrike">
                <a:solidFill>
                  <a:srgbClr val="000000"/>
                </a:solidFill>
                <a:effectLst/>
              </a:rPr>
              <a:t>번호가 각각 </a:t>
            </a:r>
            <a:r>
              <a:rPr lang="en-US" altLang="ko-KR" sz="1800" u="none" strike="noStrike">
                <a:solidFill>
                  <a:srgbClr val="000000"/>
                </a:solidFill>
                <a:effectLst/>
              </a:rPr>
              <a:t>1577</a:t>
            </a:r>
            <a:r>
              <a:rPr lang="ko-KR" altLang="en-US" sz="1800" u="none" strike="noStrike">
                <a:solidFill>
                  <a:srgbClr val="000000"/>
                </a:solidFill>
                <a:effectLst/>
              </a:rPr>
              <a:t>과 </a:t>
            </a:r>
            <a:r>
              <a:rPr lang="en-US" altLang="ko-KR" sz="1800" u="none" strike="noStrike">
                <a:solidFill>
                  <a:srgbClr val="000000"/>
                </a:solidFill>
                <a:effectLst/>
              </a:rPr>
              <a:t>3444</a:t>
            </a:r>
            <a:r>
              <a:rPr lang="ko-KR" altLang="en-US" sz="1800" u="none" strike="noStrike">
                <a:solidFill>
                  <a:srgbClr val="000000"/>
                </a:solidFill>
                <a:effectLst/>
              </a:rPr>
              <a:t>인 화물을 적재할 때 필요한 격리 조건은 무엇인가요</a:t>
            </a:r>
            <a:r>
              <a:rPr lang="en-US" altLang="ko-KR" sz="1800" u="none" strike="noStrike">
                <a:solidFill>
                  <a:srgbClr val="000000"/>
                </a:solidFill>
                <a:effectLst/>
              </a:rPr>
              <a:t>?</a:t>
            </a:r>
            <a:endParaRPr kumimoji="1" lang="ko-KR" altLang="en-US" sz="200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E0E7FDC-727C-9206-BBCD-9C8F025AD7BC}"/>
              </a:ext>
            </a:extLst>
          </p:cNvPr>
          <p:cNvSpPr txBox="1">
            <a:spLocks/>
          </p:cNvSpPr>
          <p:nvPr/>
        </p:nvSpPr>
        <p:spPr>
          <a:xfrm>
            <a:off x="211735" y="2730522"/>
            <a:ext cx="251241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2000">
                <a:solidFill>
                  <a:srgbClr val="00B050"/>
                </a:solidFill>
              </a:rPr>
              <a:t>Logic</a:t>
            </a:r>
            <a:r>
              <a:rPr kumimoji="1" lang="en-US" altLang="ko-KR" sz="2000"/>
              <a:t> </a:t>
            </a:r>
            <a:r>
              <a:rPr kumimoji="1" lang="ko-KR" altLang="en-US" sz="2000"/>
              <a:t>질문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BF0C1FD-082C-8DC7-5D2E-44A1FB971BB4}"/>
              </a:ext>
            </a:extLst>
          </p:cNvPr>
          <p:cNvSpPr txBox="1">
            <a:spLocks/>
          </p:cNvSpPr>
          <p:nvPr/>
        </p:nvSpPr>
        <p:spPr>
          <a:xfrm>
            <a:off x="8287794" y="2730522"/>
            <a:ext cx="251241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2000">
                <a:solidFill>
                  <a:srgbClr val="00B050"/>
                </a:solidFill>
              </a:rPr>
              <a:t>Logic</a:t>
            </a:r>
            <a:r>
              <a:rPr kumimoji="1" lang="en-US" altLang="ko-KR" sz="2000"/>
              <a:t> </a:t>
            </a:r>
            <a:r>
              <a:rPr kumimoji="1" lang="ko-KR" altLang="en-US" sz="2000"/>
              <a:t>오답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9BEDBB3-4F76-0E65-A99E-F5F1D73B0664}"/>
              </a:ext>
            </a:extLst>
          </p:cNvPr>
          <p:cNvSpPr txBox="1">
            <a:spLocks/>
          </p:cNvSpPr>
          <p:nvPr/>
        </p:nvSpPr>
        <p:spPr>
          <a:xfrm>
            <a:off x="12941952" y="2730521"/>
            <a:ext cx="1998757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2000">
                <a:solidFill>
                  <a:srgbClr val="00B050"/>
                </a:solidFill>
              </a:rPr>
              <a:t>Logic</a:t>
            </a:r>
            <a:r>
              <a:rPr kumimoji="1" lang="en-US" altLang="ko-KR" sz="2000"/>
              <a:t> </a:t>
            </a:r>
            <a:r>
              <a:rPr kumimoji="1" lang="ko-KR" altLang="en-US" sz="2000"/>
              <a:t>정답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D665D6B-C521-1663-3375-FBA4C8186942}"/>
              </a:ext>
            </a:extLst>
          </p:cNvPr>
          <p:cNvSpPr txBox="1">
            <a:spLocks/>
          </p:cNvSpPr>
          <p:nvPr/>
        </p:nvSpPr>
        <p:spPr>
          <a:xfrm>
            <a:off x="8951953" y="3217197"/>
            <a:ext cx="142656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rtl="0">
              <a:buNone/>
            </a:pPr>
            <a:r>
              <a:rPr lang="en-US" altLang="ko-KR" sz="1800" u="none" strike="noStrike">
                <a:solidFill>
                  <a:srgbClr val="000000"/>
                </a:solidFill>
                <a:effectLst/>
              </a:rPr>
              <a:t>4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E196DCEC-1C4C-A2DB-0424-3BAA6419B06A}"/>
              </a:ext>
            </a:extLst>
          </p:cNvPr>
          <p:cNvSpPr txBox="1">
            <a:spLocks/>
          </p:cNvSpPr>
          <p:nvPr/>
        </p:nvSpPr>
        <p:spPr>
          <a:xfrm>
            <a:off x="13329206" y="3231426"/>
            <a:ext cx="142656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rtl="0">
              <a:buNone/>
            </a:pPr>
            <a:r>
              <a:rPr lang="en-US" altLang="ko-KR" sz="1800">
                <a:solidFill>
                  <a:srgbClr val="000000"/>
                </a:solidFill>
              </a:rPr>
              <a:t>2</a:t>
            </a:r>
            <a:endParaRPr lang="en-US" altLang="ko-KR" sz="180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363E6175-3DE3-8D52-F5D6-B53D013FCA6A}"/>
              </a:ext>
            </a:extLst>
          </p:cNvPr>
          <p:cNvSpPr txBox="1">
            <a:spLocks/>
          </p:cNvSpPr>
          <p:nvPr/>
        </p:nvSpPr>
        <p:spPr>
          <a:xfrm>
            <a:off x="1291571" y="4923207"/>
            <a:ext cx="63366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2200">
                <a:solidFill>
                  <a:srgbClr val="3A6AD6"/>
                </a:solidFill>
              </a:rPr>
              <a:t>Retrieval</a:t>
            </a:r>
            <a:r>
              <a:rPr kumimoji="1" lang="en-US" altLang="ko-KR" sz="2200"/>
              <a:t> </a:t>
            </a:r>
            <a:r>
              <a:rPr kumimoji="1" lang="ko-KR" altLang="en-US" sz="2200"/>
              <a:t>오답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94E2D0-41B5-5788-78A2-D1ACBF2856C5}"/>
              </a:ext>
            </a:extLst>
          </p:cNvPr>
          <p:cNvSpPr txBox="1"/>
          <p:nvPr/>
        </p:nvSpPr>
        <p:spPr>
          <a:xfrm>
            <a:off x="1043680" y="5723426"/>
            <a:ext cx="383187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파일 제목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IMDG_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격리규정안내서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.pdf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내용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위험물  표시  및  표찰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1 . 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일반  요구사항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1 . 1 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기본  원칙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모든  위험물  표시는  다음  조건을  충족해야  합니다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가시성이  좋고  읽기  쉬울 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최소 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개월간  해수에  노출되어도  효과가  현저히  감소되지  않을 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포장물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 외부  표면에  대조되는  색상으로  표시할 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다른  표시나  표찰과  혼동되지  않도록  충분히  떨어져  있을 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1 . 2 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크기  요구사항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유엔번호와 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'UN'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문자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최소 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12mm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높이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예외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30L/30k g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이하  포장물은 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6mm, 5L/5k g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이하는  적절한  크기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표찰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최소 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100mm  100mm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대형  표찰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최소 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250mm  250mm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2 . 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필수  표시사항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2 . 1 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기본  표시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유엔번호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(UN Number)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"UN"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문자  다음에  번호  기재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예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"UN 1090"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정식운송품명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oper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Shipping Name)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IMDG Code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에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 명시된  대로  정확히  표기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기술명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(T 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echnic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al Name)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필요시  괄호  안에  표기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br>
              <a:rPr lang="ko-KR" altLang="en-US" sz="1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endParaRPr lang="ko-KR" altLang="en-US" sz="1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CFD2DE8-FE03-D0F3-920C-822C4A5443CE}"/>
              </a:ext>
            </a:extLst>
          </p:cNvPr>
          <p:cNvSpPr txBox="1">
            <a:spLocks/>
          </p:cNvSpPr>
          <p:nvPr/>
        </p:nvSpPr>
        <p:spPr>
          <a:xfrm>
            <a:off x="1224940" y="5321916"/>
            <a:ext cx="251241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2000" u="sng"/>
              <a:t>정답 </a:t>
            </a:r>
            <a:r>
              <a:rPr kumimoji="1" lang="en-US" altLang="ko-KR" sz="2000" u="sng"/>
              <a:t>Chunk</a:t>
            </a:r>
            <a:r>
              <a:rPr kumimoji="1" lang="ko-KR" altLang="en-US" sz="2000" u="sng"/>
              <a:t>  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84CF873-87AB-C1B5-613A-ED22390984AB}"/>
              </a:ext>
            </a:extLst>
          </p:cNvPr>
          <p:cNvSpPr txBox="1">
            <a:spLocks/>
          </p:cNvSpPr>
          <p:nvPr/>
        </p:nvSpPr>
        <p:spPr>
          <a:xfrm>
            <a:off x="4848969" y="5321916"/>
            <a:ext cx="251241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2000" u="sng"/>
              <a:t>검색 </a:t>
            </a:r>
            <a:r>
              <a:rPr kumimoji="1" lang="en-US" altLang="ko-KR" sz="2000" u="sng"/>
              <a:t>Chunk</a:t>
            </a:r>
            <a:endParaRPr kumimoji="1" lang="ko-KR" altLang="en-US" sz="2000" u="sn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BA9B8-1FC2-4E99-5200-762347129B5F}"/>
              </a:ext>
            </a:extLst>
          </p:cNvPr>
          <p:cNvSpPr txBox="1"/>
          <p:nvPr/>
        </p:nvSpPr>
        <p:spPr>
          <a:xfrm>
            <a:off x="4915644" y="5723426"/>
            <a:ext cx="251241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격리 저장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모든 위험성을 고려한 격리 저장 필요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예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산화성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부위험성이 있는 물질은 가연성 물질과 격리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비상대응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모든 위험성을 고려한 비상대응 계획 수립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예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독성과 부식성을 동시에 가진 물질 누출 시 두 가지 위험성 모두에 대응하는 보호장비 사용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4 .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위험성 판단 시 주의사항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우선순위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여러 위험성이 있을 때는 가장 큰 위험을 주 위험성으로 분류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위험성 우선순위표를 참고하여 결정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br>
              <a:rPr lang="ko-KR" altLang="en-US" sz="1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endParaRPr lang="ko-KR" altLang="en-US" sz="1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E9B55C5E-D36F-F7EC-9B7B-6F1D3AFFDD55}"/>
              </a:ext>
            </a:extLst>
          </p:cNvPr>
          <p:cNvSpPr txBox="1">
            <a:spLocks/>
          </p:cNvSpPr>
          <p:nvPr/>
        </p:nvSpPr>
        <p:spPr>
          <a:xfrm>
            <a:off x="8201206" y="4906418"/>
            <a:ext cx="939705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en-US" altLang="ko-KR" sz="2200">
                <a:solidFill>
                  <a:srgbClr val="3A6AD6"/>
                </a:solidFill>
              </a:rPr>
              <a:t>Retrieval</a:t>
            </a:r>
            <a:r>
              <a:rPr kumimoji="1" lang="en-US" altLang="ko-KR" sz="2200"/>
              <a:t> </a:t>
            </a:r>
            <a:r>
              <a:rPr kumimoji="1" lang="ko-KR" altLang="en-US" sz="2200"/>
              <a:t>정답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3782C9B-0117-2235-5728-665811F364E5}"/>
              </a:ext>
            </a:extLst>
          </p:cNvPr>
          <p:cNvSpPr txBox="1">
            <a:spLocks/>
          </p:cNvSpPr>
          <p:nvPr/>
        </p:nvSpPr>
        <p:spPr>
          <a:xfrm>
            <a:off x="9497768" y="5321916"/>
            <a:ext cx="251241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2000" u="sng"/>
              <a:t>정답 </a:t>
            </a:r>
            <a:r>
              <a:rPr kumimoji="1" lang="en-US" altLang="ko-KR" sz="2000" u="sng"/>
              <a:t>Chunk</a:t>
            </a:r>
            <a:endParaRPr kumimoji="1" lang="ko-KR" altLang="en-US" sz="2000" u="sng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CC8B78B2-3120-674B-8C52-7CBEDC25473A}"/>
              </a:ext>
            </a:extLst>
          </p:cNvPr>
          <p:cNvSpPr txBox="1">
            <a:spLocks/>
          </p:cNvSpPr>
          <p:nvPr/>
        </p:nvSpPr>
        <p:spPr>
          <a:xfrm>
            <a:off x="13707075" y="5321916"/>
            <a:ext cx="251241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2000" u="sng"/>
              <a:t>검색 </a:t>
            </a:r>
            <a:r>
              <a:rPr kumimoji="1" lang="en-US" altLang="ko-KR" sz="2000" u="sng"/>
              <a:t>Chunk</a:t>
            </a:r>
            <a:endParaRPr kumimoji="1" lang="ko-KR" altLang="en-US" sz="2000" u="sn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D5B617-7BB1-A779-B00B-F2F56961A6FD}"/>
              </a:ext>
            </a:extLst>
          </p:cNvPr>
          <p:cNvSpPr txBox="1"/>
          <p:nvPr/>
        </p:nvSpPr>
        <p:spPr>
          <a:xfrm>
            <a:off x="9078308" y="5723426"/>
            <a:ext cx="40026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파일 제목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IMDG_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격리규정안내서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.pdf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 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내용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위험물 표시 및 표찰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1 .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일반 요구사항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1 . 1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기본 원칙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모든 위험물 표시는 다음 조건을 충족해야 합니다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가시성이 좋고 읽기 쉬울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최소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개월간 해수에 노출되어도 효과가 현저히 감소되지 않을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ko-KR" altLang="en-US" sz="1000" b="1" u="none" strike="noStrike" err="1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포장물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외부 표면에 대조되는 색상으로 표시할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다른 표시나 표찰과 혼동되지 않도록 충분히 떨어져 있을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1 . 2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크기 요구사항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유엔번호와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'UN'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문자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최소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12mm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높이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예외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30L/30k g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이하 포장물은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6mm, 5L/5k g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이하는 적절한 크기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표찰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최소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100mm  100mm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대형 표찰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최소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250mm  250mm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2 .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필수 표시사항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2 . 1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기본 표시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br>
              <a:rPr lang="ko-KR" altLang="en-US" sz="1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endParaRPr lang="ko-KR" altLang="en-US" sz="1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48ED6B-515C-1E54-ABCF-B9152674C1CE}"/>
              </a:ext>
            </a:extLst>
          </p:cNvPr>
          <p:cNvSpPr txBox="1"/>
          <p:nvPr/>
        </p:nvSpPr>
        <p:spPr>
          <a:xfrm>
            <a:off x="13371823" y="5723426"/>
            <a:ext cx="438725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📜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[IMDG_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격리규정안내서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.pdf]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📌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[page 50]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IMDGGenie.ai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IMDG Code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 규정 안내서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51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잘못된 분류코드 사용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부적절한 서류 보관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갱신되지 않은 정보 사용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8 . 2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예방 방법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체크리스트 사용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담당자 정기 교육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문서 검토 절차 수립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최신 정보 업데이트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19 .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위험물 표시 및 표찰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1 .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일반 요구사항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1 . 1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기본 원칙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모든 위험물 표시는 다음 조건을 충족해야 합니다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가시성이 좋고 읽기 쉬울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최소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개월간 해수에 노출되어도 효과가 현저히 감소되지 않을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ko-KR" altLang="en-US" sz="1000" b="1" u="none" strike="noStrike" err="1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포장물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외부 표면에 대조되는 색상으로 표시할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다른 표시나 표찰과 혼동되지 않도록 충분히 떨어져 있을 것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1 . 2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크기 요구사항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유엔번호와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'UN'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문자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최소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12mm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높이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예외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30L/30k g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이하 포장물은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6mm, 5L/5k g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이하는 적절한 크기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표찰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최소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100mm  100mm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대형 표찰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최소 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250mm  250mm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2 .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필수 표시사항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</a:t>
            </a:r>
            <a:r>
              <a:rPr lang="en-US" altLang="ko-KR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2 . 1 </a:t>
            </a: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기본 표시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4" name="Google Shape;652;p10">
            <a:extLst>
              <a:ext uri="{FF2B5EF4-FFF2-40B4-BE49-F238E27FC236}">
                <a16:creationId xmlns:a16="http://schemas.microsoft.com/office/drawing/2014/main" id="{37FC5B41-30B9-631F-A738-F66AB4948416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26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62D020D-42DC-754B-E585-5DCC5F23AAA1}"/>
              </a:ext>
            </a:extLst>
          </p:cNvPr>
          <p:cNvSpPr/>
          <p:nvPr/>
        </p:nvSpPr>
        <p:spPr>
          <a:xfrm>
            <a:off x="670482" y="2610654"/>
            <a:ext cx="16777134" cy="120306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endParaRPr lang="ko-KR" altLang="en-US" sz="20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9D3330B-EF6D-2F2C-EB60-83EE94D23D36}"/>
              </a:ext>
            </a:extLst>
          </p:cNvPr>
          <p:cNvSpPr/>
          <p:nvPr/>
        </p:nvSpPr>
        <p:spPr>
          <a:xfrm>
            <a:off x="8558213" y="2606954"/>
            <a:ext cx="4312246" cy="120306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endParaRPr lang="ko-KR" altLang="en-US" sz="20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F107978-372A-53AC-3C46-05A67D049DB1}"/>
              </a:ext>
            </a:extLst>
          </p:cNvPr>
          <p:cNvSpPr/>
          <p:nvPr/>
        </p:nvSpPr>
        <p:spPr>
          <a:xfrm>
            <a:off x="12870459" y="2615665"/>
            <a:ext cx="4577155" cy="120306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endParaRPr lang="ko-KR" altLang="en-US" sz="20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9417139-D0E0-26D9-1820-D84F03E57EC2}"/>
              </a:ext>
            </a:extLst>
          </p:cNvPr>
          <p:cNvSpPr/>
          <p:nvPr/>
        </p:nvSpPr>
        <p:spPr>
          <a:xfrm>
            <a:off x="8401050" y="4827418"/>
            <a:ext cx="8930054" cy="5016669"/>
          </a:xfrm>
          <a:prstGeom prst="roundRect">
            <a:avLst>
              <a:gd name="adj" fmla="val 5845"/>
            </a:avLst>
          </a:prstGeom>
          <a:noFill/>
          <a:ln w="57150">
            <a:solidFill>
              <a:srgbClr val="3A6A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endParaRPr lang="ko-KR" altLang="en-US" sz="20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632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00;p5">
            <a:extLst>
              <a:ext uri="{FF2B5EF4-FFF2-40B4-BE49-F238E27FC236}">
                <a16:creationId xmlns:a16="http://schemas.microsoft.com/office/drawing/2014/main" id="{E77D7D90-0893-45EB-2B26-4DA95F5CA637}"/>
              </a:ext>
            </a:extLst>
          </p:cNvPr>
          <p:cNvGrpSpPr/>
          <p:nvPr/>
        </p:nvGrpSpPr>
        <p:grpSpPr>
          <a:xfrm>
            <a:off x="614363" y="1699804"/>
            <a:ext cx="16830675" cy="10473146"/>
            <a:chOff x="0" y="-38100"/>
            <a:chExt cx="1052050" cy="6152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Google Shape;401;p5">
              <a:extLst>
                <a:ext uri="{FF2B5EF4-FFF2-40B4-BE49-F238E27FC236}">
                  <a16:creationId xmlns:a16="http://schemas.microsoft.com/office/drawing/2014/main" id="{B615E17B-2E39-74CA-C5BE-A21DB4A5AD8D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2;p5">
              <a:extLst>
                <a:ext uri="{FF2B5EF4-FFF2-40B4-BE49-F238E27FC236}">
                  <a16:creationId xmlns:a16="http://schemas.microsoft.com/office/drawing/2014/main" id="{A8FEAF80-946B-6547-FEC9-FB8696408BBB}"/>
                </a:ext>
              </a:extLst>
            </p:cNvPr>
            <p:cNvSpPr txBox="1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9EB184-04CE-1EAB-2FC5-5514518EF199}"/>
              </a:ext>
            </a:extLst>
          </p:cNvPr>
          <p:cNvSpPr txBox="1"/>
          <p:nvPr/>
        </p:nvSpPr>
        <p:spPr>
          <a:xfrm>
            <a:off x="1402413" y="3136650"/>
            <a:ext cx="527685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[📜 [IMDG_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격리규정안내서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.pdf]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📌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[page 5]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IMDGGenie.ai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IMDG Code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  규정  안내서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6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반응  시  온도상승으로  인한  용기  파손  위험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중합반응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안정제가  없는 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단량체의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 급격한  중합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압력증가로  인한  용기  폭발  위험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연쇄반응으로  인한  대형사고  위험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분해반응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온도상승에  의한  분해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충격이나  마찰에  의한  분해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유독가스  발생  위험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2 .  </a:t>
            </a:r>
            <a:r>
              <a:rPr lang="ko-KR" altLang="en-US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사고  확산  방지</a:t>
            </a:r>
            <a:endParaRPr lang="ko-KR" altLang="en-US" sz="1000" b="1">
              <a:solidFill>
                <a:srgbClr val="3A6AD6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2 . 1  </a:t>
            </a:r>
            <a:r>
              <a:rPr lang="ko-KR" altLang="en-US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도미노  효과  예방</a:t>
            </a:r>
            <a:endParaRPr lang="ko-KR" altLang="en-US" sz="1000" b="1">
              <a:solidFill>
                <a:srgbClr val="3A6AD6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한  위험물의  사고가  다른  위험물에  영향을  미쳐  연쇄적으로  </a:t>
            </a:r>
            <a:endParaRPr lang="en-US" altLang="ko-KR" sz="1000" b="1" u="none" strike="noStrike">
              <a:solidFill>
                <a:srgbClr val="3A6AD6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사고가  확대되는  것을  </a:t>
            </a:r>
            <a:r>
              <a:rPr lang="en-US" altLang="ko-KR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' </a:t>
            </a:r>
            <a:r>
              <a:rPr lang="ko-KR" altLang="en-US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도미노  효과 </a:t>
            </a:r>
            <a:r>
              <a:rPr lang="en-US" altLang="ko-KR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' </a:t>
            </a:r>
            <a:r>
              <a:rPr lang="ko-KR" altLang="en-US" sz="1000" b="1" u="none" strike="noStrike" err="1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라고</a:t>
            </a:r>
            <a:r>
              <a:rPr lang="ko-KR" altLang="en-US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 합니다 </a:t>
            </a:r>
            <a:r>
              <a:rPr lang="en-US" altLang="ko-KR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 </a:t>
            </a:r>
            <a:r>
              <a:rPr lang="ko-KR" altLang="en-US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적절한  격리는  이러한  </a:t>
            </a:r>
            <a:endParaRPr lang="en-US" altLang="ko-KR" sz="1000" b="1" u="none" strike="noStrike">
              <a:solidFill>
                <a:srgbClr val="3A6AD6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도미노  효과를  차단하는  가장  효과적인  방법입니다 </a:t>
            </a:r>
            <a:r>
              <a:rPr lang="en-US" altLang="ko-KR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  <a:endParaRPr lang="ko-KR" altLang="en-US" sz="1000" b="1">
              <a:solidFill>
                <a:srgbClr val="3A6AD6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2 . 2 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화재  확산  방지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화재  발생  시  격리된  공간은  다음과  같은  이점을  제공합니다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화재  확산  지연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소화활동을  위한  접근성  확보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다른  위험물로의  화재  전파  방지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효과적인  소화약제  사용  가능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3 . 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누출사고  대응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3 . 1 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개별 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누출물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  관리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서로  다른  위험물이  격리되어  있을  경우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누출물의  특성에  맞는  대응  가능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적절한  중화제나  흡착제  사용  가능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작업자의  안전  확보  용이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3 . 2 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혼합  누출  방지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여러  위험물이  동시에  누출될  경우  발생할  수  있는  문제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예측  불가능한  화학반응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위험한  가스  발생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방제작업의  어려움  증가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4 . 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비상대응  효율성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4 . 1 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명확한  대응계획  수립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위험물이  적절히  격리되어  있을  경우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위험물별  특성에  맞는  대응계획  수립  가능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필요한  보호장비의  명확한  선정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대피경로의  효율적  설정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4 . 2 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신속한  초기대응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사고  발생  시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:]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br>
              <a:rPr lang="ko-KR" altLang="en-US" sz="1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endParaRPr lang="ko-KR" altLang="en-US" sz="1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9BC41-446E-3245-F278-B58E376313FB}"/>
              </a:ext>
            </a:extLst>
          </p:cNvPr>
          <p:cNvSpPr txBox="1"/>
          <p:nvPr/>
        </p:nvSpPr>
        <p:spPr>
          <a:xfrm>
            <a:off x="3572924" y="1568458"/>
            <a:ext cx="133302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3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질문</a:t>
            </a:r>
            <a:r>
              <a:rPr lang="en-US" altLang="ko-KR" sz="3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r>
              <a:rPr lang="ko-KR" altLang="en-US" sz="3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3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IMDG Code </a:t>
            </a:r>
            <a:r>
              <a:rPr lang="ko-KR" altLang="en-US" sz="3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 규정 안내서에서 예방 방법 중 하나는 무엇입니까</a:t>
            </a:r>
            <a:r>
              <a:rPr lang="en-US" altLang="ko-KR" sz="3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</a:t>
            </a:r>
            <a:endParaRPr lang="ko-KR" altLang="en-US" sz="3000" b="1">
              <a:solidFill>
                <a:srgbClr val="3A6AD6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065AEF-AD9E-3F32-853B-B50ED7CDA45E}"/>
              </a:ext>
            </a:extLst>
          </p:cNvPr>
          <p:cNvSpPr txBox="1"/>
          <p:nvPr/>
        </p:nvSpPr>
        <p:spPr>
          <a:xfrm>
            <a:off x="6157014" y="3136650"/>
            <a:ext cx="527685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⦿ 개념설명  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IMDG Code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 규정 안내서에서 **사고 확산 방지**와 관련된 예방 방법 중 하나는 **적절한 격리**입니다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이는 위험물 간의 화학적 상호작용을 방지하고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도미노 효과를 차단하여 사고의 연쇄적 확대를 방지하는 데 중요한 역할을 합니다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br>
              <a:rPr lang="ko-KR" altLang="en-US" sz="10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⦿ 용어정의  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**도미노 효과**</a:t>
            </a:r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한 위험물의 사고가 다른 위험물에 영향을 미쳐 연쇄적으로 사고가 확대되는 현상</a:t>
            </a:r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  <a:endParaRPr lang="ko-KR" altLang="en-US" sz="1000" b="1">
              <a:solidFill>
                <a:srgbClr val="FF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br>
              <a:rPr lang="ko-KR" altLang="en-US" sz="10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⦿ 격리요건  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### </a:t>
            </a:r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기본 격리 요건</a:t>
            </a:r>
            <a:endParaRPr lang="ko-KR" altLang="en-US" sz="1000" b="1">
              <a:solidFill>
                <a:srgbClr val="FF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 방법</a:t>
            </a:r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**</a:t>
            </a:r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격리적재 </a:t>
            </a:r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방법 </a:t>
            </a:r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1)**</a:t>
            </a:r>
            <a:endParaRPr lang="ko-KR" altLang="en-US" sz="1000" b="1">
              <a:solidFill>
                <a:srgbClr val="FF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 설명</a:t>
            </a:r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위험물 간의 화학적 상호작용을 방지하기 위해 서로 다른 위험물은 적절히 격리되어야 합니다</a:t>
            </a:r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  <a:endParaRPr lang="ko-KR" altLang="en-US" sz="1000" b="1">
              <a:solidFill>
                <a:srgbClr val="FF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br>
              <a:rPr lang="ko-KR" altLang="en-US" sz="10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###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컨테이너 적재 격리 요건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br>
              <a:rPr lang="ko-KR" altLang="en-US" sz="10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격리요건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수직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수평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|---------|------|------|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**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밀폐형 대 밀폐형**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| |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갑판상부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제한 없음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제한 없음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제한 없음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제한 없음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갑판하부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제한 없음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제한 없음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제한 없음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제한 없음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**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밀폐형 대 개방형**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| |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갑판상부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밀폐형 위에 개방형 허용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밀폐형 위에 개방형 허용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밀폐형 위에 개방형 허용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밀폐형 위에 개방형 허용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갑판하부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밀폐형 위에 개방형 허용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밀폐형 위에 개방형 허용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밀폐형 위에 개방형 허용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밀폐형 위에 개방형 허용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**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개방형 대 개방형**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| |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갑판상부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갑판에 의하여 격리되지 아니하는 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동일 수직선상 금지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갑판에 의하여 격리되지 아니하는 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동일 수직선상 금지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갑판에 의하여 격리되지 아니하는 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동일 수직선상 금지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갑판에 의하여 격리되지 아니하는 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동일 수직선상 금지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갑판하부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갑판에 의하여 격리되지 아니하는 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동일 수직선상 금지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갑판에 의하여 격리되지 아니하는 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동일 수직선상 금지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선수미방향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갑판에 의하여 격리되지 아니하는 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동일 수직선상 금지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&lt;</a:t>
            </a:r>
            <a:r>
              <a:rPr lang="en-US" altLang="ko-KR" sz="10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br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/&gt;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횡방향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갑판에 의하여 격리되지 아니하는 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동일 수직선상 금지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br>
              <a:rPr lang="ko-KR" altLang="en-US" sz="10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1000" b="1" u="none" strike="noStrike">
                <a:solidFill>
                  <a:srgbClr val="0000FF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⦿ 예시  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예를 들어</a:t>
            </a:r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 err="1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산화성</a:t>
            </a:r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물질과 가연성 물질이 서로 격리되어 있지 않으면</a:t>
            </a:r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이들이 접촉할 경우 **자연발화**나 **폭발적인 연소**가 발생할 수 있습니다</a:t>
            </a:r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 </a:t>
            </a:r>
            <a:r>
              <a:rPr lang="ko-KR" altLang="en-US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따라서 이러한 위험물은 반드시 적절히 격리되어야 합니다</a:t>
            </a:r>
            <a:r>
              <a:rPr lang="en-US" altLang="ko-KR" sz="1000" b="1" u="none" strike="noStrike">
                <a:solidFill>
                  <a:srgbClr val="FF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  <a:endParaRPr lang="ko-KR" altLang="en-US" sz="1000" b="1">
              <a:solidFill>
                <a:srgbClr val="FF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br>
              <a:rPr lang="ko-KR" altLang="en-US" sz="10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⦿ 주의사항  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 요건은 항상 가장 엄격하게 적용해야 하며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의심스러운 경우에는 보수적으로 판단해야 합니다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  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정기적인 점검과 문서화가 필요합니다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br>
              <a:rPr lang="ko-KR" altLang="en-US" sz="10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⦿ 참고문헌 📜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[IMDG_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격리규정안내서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.pdf]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📌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[page 5]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FAFA65-C3A5-50CB-8AB8-50B2BF3A50C9}"/>
              </a:ext>
            </a:extLst>
          </p:cNvPr>
          <p:cNvSpPr txBox="1"/>
          <p:nvPr/>
        </p:nvSpPr>
        <p:spPr>
          <a:xfrm>
            <a:off x="12238356" y="3136650"/>
            <a:ext cx="4324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### 💡 Key Points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IMDG Code </a:t>
            </a:r>
            <a:r>
              <a:rPr lang="ko-KR" altLang="en-US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 규정 안내서에서 예방 방법 중 하나는 **적절한 격리를 통해 도미노 효과를 차단하는 것입니다</a:t>
            </a:r>
            <a:r>
              <a:rPr lang="en-US" altLang="ko-KR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.** </a:t>
            </a:r>
            <a:r>
              <a:rPr lang="ko-KR" altLang="en-US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이는 한 위험물의 사고가 다른 위험물에 영향을 미쳐 연쇄적으로 사고가 확대되는 것을 방지하는 가장 효과적인 방법입니다</a:t>
            </a:r>
            <a:r>
              <a:rPr lang="en-US" altLang="ko-KR" sz="10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 </a:t>
            </a:r>
            <a:endParaRPr lang="ko-KR" altLang="en-US" sz="1000" b="1">
              <a:solidFill>
                <a:srgbClr val="3A6AD6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br>
              <a:rPr lang="ko-KR" altLang="en-US" sz="10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###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📚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References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Document: IMDG_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격리규정안내서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.pdf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Section: 2.1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도미노 효과 예방</a:t>
            </a:r>
            <a:endParaRPr lang="ko-KR" altLang="en-US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Page: 5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br>
              <a:rPr lang="en-US" altLang="ko-KR" sz="1000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### Document Reference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/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📜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[IMDG_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격리규정안내서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.pdf] </a:t>
            </a:r>
            <a:r>
              <a:rPr lang="ko-KR" altLang="en-US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📌 </a:t>
            </a:r>
            <a:r>
              <a:rPr lang="en-US" altLang="ko-KR" sz="1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[page 5]</a:t>
            </a:r>
            <a:endParaRPr lang="en-US" altLang="ko-KR" sz="1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br>
              <a:rPr lang="en-US" altLang="ko-KR" sz="1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endParaRPr lang="ko-KR" altLang="en-US" sz="1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591ADCA-23F5-AF3F-46F7-0B33D3E005DA}"/>
              </a:ext>
            </a:extLst>
          </p:cNvPr>
          <p:cNvSpPr txBox="1">
            <a:spLocks/>
          </p:cNvSpPr>
          <p:nvPr/>
        </p:nvSpPr>
        <p:spPr>
          <a:xfrm>
            <a:off x="2016679" y="2569199"/>
            <a:ext cx="251241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2000"/>
              <a:t>정답 </a:t>
            </a:r>
            <a:r>
              <a:rPr kumimoji="1" lang="en-US" altLang="ko-KR" sz="2000"/>
              <a:t>Chunk</a:t>
            </a:r>
            <a:endParaRPr kumimoji="1" lang="ko-KR" altLang="en-US" sz="200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DC32DD5-BE6E-1ABA-396B-E791383B9985}"/>
              </a:ext>
            </a:extLst>
          </p:cNvPr>
          <p:cNvSpPr txBox="1">
            <a:spLocks/>
          </p:cNvSpPr>
          <p:nvPr/>
        </p:nvSpPr>
        <p:spPr>
          <a:xfrm>
            <a:off x="7267768" y="2569199"/>
            <a:ext cx="251241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2000">
                <a:solidFill>
                  <a:srgbClr val="FF0000"/>
                </a:solidFill>
              </a:rPr>
              <a:t>오답</a:t>
            </a:r>
            <a:r>
              <a:rPr kumimoji="1" lang="en-US" altLang="ko-KR" sz="2000">
                <a:solidFill>
                  <a:srgbClr val="FF0000"/>
                </a:solidFill>
              </a:rPr>
              <a:t>:</a:t>
            </a:r>
            <a:r>
              <a:rPr kumimoji="1" lang="ko-KR" altLang="en-US" sz="2000"/>
              <a:t> 충실도 </a:t>
            </a:r>
            <a:r>
              <a:rPr kumimoji="1" lang="en-US" altLang="ko-KR" sz="2000"/>
              <a:t>0.4</a:t>
            </a:r>
            <a:endParaRPr kumimoji="1" lang="ko-KR" altLang="en-US" sz="200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45AAD4A-5BB0-814F-CAD7-772B35C51710}"/>
              </a:ext>
            </a:extLst>
          </p:cNvPr>
          <p:cNvSpPr txBox="1">
            <a:spLocks/>
          </p:cNvSpPr>
          <p:nvPr/>
        </p:nvSpPr>
        <p:spPr>
          <a:xfrm>
            <a:off x="13105759" y="2569199"/>
            <a:ext cx="251241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kumimoji="1" lang="ko-KR" altLang="en-US" sz="2000">
                <a:solidFill>
                  <a:srgbClr val="3A6AD6"/>
                </a:solidFill>
              </a:rPr>
              <a:t>정답</a:t>
            </a:r>
            <a:r>
              <a:rPr kumimoji="1" lang="en-US" altLang="ko-KR" sz="2000">
                <a:solidFill>
                  <a:srgbClr val="3A6AD6"/>
                </a:solidFill>
              </a:rPr>
              <a:t>:</a:t>
            </a:r>
            <a:r>
              <a:rPr kumimoji="1" lang="ko-KR" altLang="en-US" sz="2000"/>
              <a:t> 충실도 </a:t>
            </a:r>
            <a:r>
              <a:rPr kumimoji="1" lang="en-US" altLang="ko-KR" sz="2000"/>
              <a:t>1.0</a:t>
            </a:r>
            <a:endParaRPr kumimoji="1" lang="ko-KR" altLang="en-US" sz="2000"/>
          </a:p>
        </p:txBody>
      </p:sp>
      <p:sp>
        <p:nvSpPr>
          <p:cNvPr id="23" name="Google Shape;652;p10">
            <a:extLst>
              <a:ext uri="{FF2B5EF4-FFF2-40B4-BE49-F238E27FC236}">
                <a16:creationId xmlns:a16="http://schemas.microsoft.com/office/drawing/2014/main" id="{1BA53BF3-DC29-CA69-185A-1C82859050AE}"/>
              </a:ext>
            </a:extLst>
          </p:cNvPr>
          <p:cNvSpPr txBox="1"/>
          <p:nvPr/>
        </p:nvSpPr>
        <p:spPr>
          <a:xfrm>
            <a:off x="1694571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27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23EFC28-A8E6-DE0C-754E-F2B4DD291FDF}"/>
              </a:ext>
            </a:extLst>
          </p:cNvPr>
          <p:cNvSpPr/>
          <p:nvPr/>
        </p:nvSpPr>
        <p:spPr>
          <a:xfrm>
            <a:off x="5893441" y="2569199"/>
            <a:ext cx="5708000" cy="8775076"/>
          </a:xfrm>
          <a:prstGeom prst="roundRect">
            <a:avLst>
              <a:gd name="adj" fmla="val 5845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endParaRPr lang="ko-KR" altLang="en-US" sz="20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4208129-BF18-9FFD-4982-64DD9DE8A0C1}"/>
              </a:ext>
            </a:extLst>
          </p:cNvPr>
          <p:cNvSpPr/>
          <p:nvPr/>
        </p:nvSpPr>
        <p:spPr>
          <a:xfrm>
            <a:off x="11830782" y="2576172"/>
            <a:ext cx="5114928" cy="8775076"/>
          </a:xfrm>
          <a:prstGeom prst="roundRect">
            <a:avLst>
              <a:gd name="adj" fmla="val 5845"/>
            </a:avLst>
          </a:prstGeom>
          <a:noFill/>
          <a:ln w="41275">
            <a:solidFill>
              <a:srgbClr val="3A6A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/>
            <a:endParaRPr lang="ko-KR" altLang="en-US" sz="20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Google Shape;652;p10">
            <a:extLst>
              <a:ext uri="{FF2B5EF4-FFF2-40B4-BE49-F238E27FC236}">
                <a16:creationId xmlns:a16="http://schemas.microsoft.com/office/drawing/2014/main" id="{E237F831-F3C7-52C6-9952-FFD945437619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27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14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400;p5">
            <a:extLst>
              <a:ext uri="{FF2B5EF4-FFF2-40B4-BE49-F238E27FC236}">
                <a16:creationId xmlns:a16="http://schemas.microsoft.com/office/drawing/2014/main" id="{B77A7C69-3EE7-74E0-A68C-B1012758ABD7}"/>
              </a:ext>
            </a:extLst>
          </p:cNvPr>
          <p:cNvGrpSpPr/>
          <p:nvPr/>
        </p:nvGrpSpPr>
        <p:grpSpPr>
          <a:xfrm>
            <a:off x="1610134" y="2759479"/>
            <a:ext cx="15067733" cy="8300519"/>
            <a:chOff x="0" y="-38100"/>
            <a:chExt cx="1052050" cy="6152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Google Shape;401;p5">
              <a:extLst>
                <a:ext uri="{FF2B5EF4-FFF2-40B4-BE49-F238E27FC236}">
                  <a16:creationId xmlns:a16="http://schemas.microsoft.com/office/drawing/2014/main" id="{A7000BCE-7F53-34D5-0C4E-47B7F9016B71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;p5">
              <a:extLst>
                <a:ext uri="{FF2B5EF4-FFF2-40B4-BE49-F238E27FC236}">
                  <a16:creationId xmlns:a16="http://schemas.microsoft.com/office/drawing/2014/main" id="{853E8DCE-4AB9-1419-9321-32B57F1878D0}"/>
                </a:ext>
              </a:extLst>
            </p:cNvPr>
            <p:cNvSpPr txBox="1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FB49BE1-B240-A821-4462-D06AB27C31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2484803"/>
            <a:ext cx="9368231" cy="769441"/>
          </a:xfrm>
        </p:spPr>
        <p:txBody>
          <a:bodyPr/>
          <a:lstStyle/>
          <a:p>
            <a:pPr marL="25400" indent="0" algn="ctr">
              <a:buNone/>
            </a:pPr>
            <a:r>
              <a:rPr lang="ko-KR" altLang="en-US" sz="2000"/>
              <a:t>정답 문서</a:t>
            </a:r>
            <a:r>
              <a:rPr lang="en-US" altLang="ko-KR" sz="2000"/>
              <a:t>(Ground truth) </a:t>
            </a:r>
            <a:r>
              <a:rPr lang="ko-KR" altLang="en-US" sz="2000"/>
              <a:t>와 검색된 문서</a:t>
            </a:r>
            <a:r>
              <a:rPr lang="en-US" altLang="ko-KR" sz="2000"/>
              <a:t>(Retrieved documents)</a:t>
            </a:r>
            <a:r>
              <a:rPr lang="ko-KR" altLang="en-US" sz="2000"/>
              <a:t>의 일치를 판단</a:t>
            </a:r>
            <a:endParaRPr lang="en-US" altLang="ko-KR" sz="2000"/>
          </a:p>
          <a:p>
            <a:pPr marL="25400" indent="0" algn="ctr">
              <a:buNone/>
            </a:pPr>
            <a:r>
              <a:rPr lang="en-US" altLang="ko-KR" sz="2000"/>
              <a:t>LLM</a:t>
            </a:r>
            <a:r>
              <a:rPr lang="ko-KR" altLang="en-US" sz="2000"/>
              <a:t>이 응답 생성 시 사용하는 재료로 정확할 수록 </a:t>
            </a:r>
            <a:r>
              <a:rPr lang="ko-KR" altLang="en-US" sz="2000" err="1"/>
              <a:t>할루시네이션</a:t>
            </a:r>
            <a:r>
              <a:rPr lang="ko-KR" altLang="en-US" sz="2000"/>
              <a:t> 발생 확률이 낮아짐</a:t>
            </a:r>
            <a:endParaRPr lang="en-US" altLang="ko-KR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E69CDD-F396-E370-A75C-57A8C67A8911}"/>
              </a:ext>
            </a:extLst>
          </p:cNvPr>
          <p:cNvSpPr txBox="1"/>
          <p:nvPr/>
        </p:nvSpPr>
        <p:spPr>
          <a:xfrm>
            <a:off x="10813143" y="648788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…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E354F-1E0E-7BE0-64C0-C16EEBEB3F07}"/>
              </a:ext>
            </a:extLst>
          </p:cNvPr>
          <p:cNvSpPr txBox="1"/>
          <p:nvPr/>
        </p:nvSpPr>
        <p:spPr>
          <a:xfrm>
            <a:off x="3657765" y="3941919"/>
            <a:ext cx="9607117" cy="4331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 fontAlgn="base"/>
            <a:r>
              <a:rPr lang="ko-KR" altLang="en-US" sz="28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정답</a:t>
            </a:r>
            <a:r>
              <a:rPr lang="ko-KR" altLang="en-US" sz="28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문서와 </a:t>
            </a:r>
            <a:r>
              <a:rPr lang="ko-KR" altLang="en-US" sz="28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검색</a:t>
            </a:r>
            <a:r>
              <a:rPr lang="ko-KR" altLang="en-US" sz="28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된 문서의 일치를 판단</a:t>
            </a:r>
          </a:p>
          <a:p>
            <a:pPr rtl="0" fontAlgn="base">
              <a:spcBef>
                <a:spcPts val="1000"/>
              </a:spcBef>
            </a:pPr>
            <a:br>
              <a:rPr lang="ko-KR" altLang="en-US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28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계산식</a:t>
            </a:r>
          </a:p>
          <a:p>
            <a:pPr marL="742950" lvl="1" indent="-285750" rtl="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Score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= </a:t>
            </a:r>
            <a:endParaRPr lang="ko-KR" altLang="en-US" sz="24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143000" lvl="2" indent="-228600" rtl="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0.5*Cosine Similarity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+ 0.3*Jaccard Similarity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+ 0.2*lcs Similarity</a:t>
            </a:r>
            <a:endParaRPr lang="ko-KR" altLang="en-US" sz="24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143000" lvl="2" indent="-228600" rtl="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점수가 </a:t>
            </a:r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0.4</a:t>
            </a:r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점이상일때 일치한다고 판단  </a:t>
            </a:r>
            <a:endParaRPr lang="ko-KR" altLang="en-US" sz="24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rtl="0" fontAlgn="base">
              <a:spcBef>
                <a:spcPts val="1000"/>
              </a:spcBef>
            </a:pPr>
            <a:br>
              <a:rPr lang="ko-KR" altLang="en-US" b="1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2800" b="1" u="none" strike="noStrike">
                <a:solidFill>
                  <a:srgbClr val="3A6AD6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문맥과 겹치는 문장을 비교</a:t>
            </a:r>
            <a:r>
              <a:rPr lang="ko-KR" altLang="en-US" sz="2800" b="1" u="none" strike="noStrike"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해 일치한다고 판단</a:t>
            </a:r>
          </a:p>
          <a:p>
            <a:pPr marL="742950" lvl="1" indent="-285750" rtl="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다른 문서 부분에서 가져왔을 수도 있</a:t>
            </a:r>
            <a:r>
              <a:rPr lang="ko-KR" altLang="en-US" sz="24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음</a:t>
            </a:r>
            <a:endParaRPr lang="ko-KR" altLang="en-US" sz="2400" b="1" u="none" strike="noStrike">
              <a:solidFill>
                <a:srgbClr val="000000"/>
              </a:solidFill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742950" lvl="1" indent="-285750" rtl="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같은 </a:t>
            </a:r>
            <a:r>
              <a:rPr lang="ko-KR" altLang="en-US" sz="24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청크지만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4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내용이있는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위치는 같고 다른 방식으로 잘린 </a:t>
            </a:r>
            <a:r>
              <a:rPr lang="ko-KR" altLang="en-US" sz="2400" b="1" u="none" strike="noStrike" err="1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청크일</a:t>
            </a:r>
            <a:r>
              <a:rPr lang="ko-KR" altLang="en-US" sz="24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수 있음</a:t>
            </a:r>
          </a:p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6" name="Google Shape;652;p10">
            <a:extLst>
              <a:ext uri="{FF2B5EF4-FFF2-40B4-BE49-F238E27FC236}">
                <a16:creationId xmlns:a16="http://schemas.microsoft.com/office/drawing/2014/main" id="{CD449A2C-F263-2A7C-3E75-3A104C193347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28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7" name="Title 13">
            <a:extLst>
              <a:ext uri="{FF2B5EF4-FFF2-40B4-BE49-F238E27FC236}">
                <a16:creationId xmlns:a16="http://schemas.microsoft.com/office/drawing/2014/main" id="{CEB02A37-F410-C717-72FC-CEAB8542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1777410"/>
          </a:xfrm>
        </p:spPr>
        <p:txBody>
          <a:bodyPr/>
          <a:lstStyle/>
          <a:p>
            <a:r>
              <a:rPr lang="ko-KR" altLang="en-US" sz="4600">
                <a:solidFill>
                  <a:srgbClr val="3A6AD6"/>
                </a:solidFill>
              </a:rPr>
              <a:t>평가 지표</a:t>
            </a:r>
            <a:r>
              <a:rPr lang="en-US" sz="4600">
                <a:solidFill>
                  <a:srgbClr val="3A6AD6"/>
                </a:solidFill>
              </a:rPr>
              <a:t> : Accuracy</a:t>
            </a:r>
            <a:br>
              <a:rPr lang="en-US" sz="4600">
                <a:solidFill>
                  <a:srgbClr val="3A6AD6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Document Retrieval </a:t>
            </a:r>
            <a:r>
              <a:rPr lang="en-US" sz="2400">
                <a:solidFill>
                  <a:schemeClr val="tx1"/>
                </a:solidFill>
              </a:rPr>
              <a:t>(Context)</a:t>
            </a:r>
            <a:endParaRPr lang="en-US" sz="2400" b="0">
              <a:solidFill>
                <a:schemeClr val="tx1"/>
              </a:solidFill>
            </a:endParaRPr>
          </a:p>
          <a:p>
            <a:endParaRPr lang="en-US" sz="45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9445A-4308-405A-9D38-6B76C759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261" y="3725816"/>
            <a:ext cx="3525874" cy="34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5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400;p5">
            <a:extLst>
              <a:ext uri="{FF2B5EF4-FFF2-40B4-BE49-F238E27FC236}">
                <a16:creationId xmlns:a16="http://schemas.microsoft.com/office/drawing/2014/main" id="{00342AA7-73CD-8047-C4F6-6D40797D0EB3}"/>
              </a:ext>
            </a:extLst>
          </p:cNvPr>
          <p:cNvGrpSpPr/>
          <p:nvPr/>
        </p:nvGrpSpPr>
        <p:grpSpPr>
          <a:xfrm>
            <a:off x="1610134" y="2759479"/>
            <a:ext cx="15067733" cy="8300519"/>
            <a:chOff x="0" y="-38100"/>
            <a:chExt cx="1052050" cy="6152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Google Shape;401;p5">
              <a:extLst>
                <a:ext uri="{FF2B5EF4-FFF2-40B4-BE49-F238E27FC236}">
                  <a16:creationId xmlns:a16="http://schemas.microsoft.com/office/drawing/2014/main" id="{63F77FF7-F71A-D944-B148-3EBA5DEB8006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;p5">
              <a:extLst>
                <a:ext uri="{FF2B5EF4-FFF2-40B4-BE49-F238E27FC236}">
                  <a16:creationId xmlns:a16="http://schemas.microsoft.com/office/drawing/2014/main" id="{79929B37-A5AC-FF38-C783-CE2F79BE5D81}"/>
                </a:ext>
              </a:extLst>
            </p:cNvPr>
            <p:cNvSpPr txBox="1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32948D11-C25B-3508-3C02-68233235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38" y="1052254"/>
            <a:ext cx="16777525" cy="1778949"/>
          </a:xfrm>
        </p:spPr>
        <p:txBody>
          <a:bodyPr/>
          <a:lstStyle/>
          <a:p>
            <a:r>
              <a:rPr lang="ko-KR" altLang="en-US" sz="4600">
                <a:solidFill>
                  <a:srgbClr val="3A6AD6"/>
                </a:solidFill>
              </a:rPr>
              <a:t>평가 지표</a:t>
            </a:r>
            <a:r>
              <a:rPr lang="en-US" sz="4600">
                <a:solidFill>
                  <a:srgbClr val="3A6AD6"/>
                </a:solidFill>
              </a:rPr>
              <a:t> : Faithfulness</a:t>
            </a:r>
            <a:br>
              <a:rPr lang="en-US" sz="4600"/>
            </a:br>
            <a:r>
              <a:rPr lang="en-US" sz="2400" b="1">
                <a:solidFill>
                  <a:schemeClr val="tx1"/>
                </a:solidFill>
              </a:rPr>
              <a:t>RAG+LLM Generation </a:t>
            </a:r>
            <a:r>
              <a:rPr lang="en-US" sz="2400">
                <a:solidFill>
                  <a:schemeClr val="tx1"/>
                </a:solidFill>
              </a:rPr>
              <a:t>(Context)</a:t>
            </a:r>
            <a:endParaRPr lang="en-US">
              <a:solidFill>
                <a:schemeClr val="tx1"/>
              </a:solidFill>
            </a:endParaRP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7AD70-207A-4E52-6248-D1CA869A4A24}"/>
              </a:ext>
            </a:extLst>
          </p:cNvPr>
          <p:cNvSpPr txBox="1"/>
          <p:nvPr/>
        </p:nvSpPr>
        <p:spPr>
          <a:xfrm>
            <a:off x="10813143" y="648788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…</a:t>
            </a:r>
            <a:endParaRPr lang="ko-KR" altLang="en-US"/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BF549242-82D5-C14D-5CA4-BACC608A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21" y="4587400"/>
            <a:ext cx="13450358" cy="449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296EB93A-1449-1B13-4EE2-70F98339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646" y="1704662"/>
            <a:ext cx="3672373" cy="2882738"/>
          </a:xfrm>
          <a:prstGeom prst="rect">
            <a:avLst/>
          </a:prstGeom>
        </p:spPr>
      </p:pic>
      <p:sp>
        <p:nvSpPr>
          <p:cNvPr id="18" name="Google Shape;652;p10">
            <a:extLst>
              <a:ext uri="{FF2B5EF4-FFF2-40B4-BE49-F238E27FC236}">
                <a16:creationId xmlns:a16="http://schemas.microsoft.com/office/drawing/2014/main" id="{482E75B0-D85E-8E79-6A70-F69126D2DB48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30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ED29441-57AE-0419-C1E1-1CE2A0FF83F9}"/>
              </a:ext>
            </a:extLst>
          </p:cNvPr>
          <p:cNvSpPr txBox="1">
            <a:spLocks/>
          </p:cNvSpPr>
          <p:nvPr/>
        </p:nvSpPr>
        <p:spPr>
          <a:xfrm>
            <a:off x="4079909" y="2229753"/>
            <a:ext cx="10128182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lang="ko-KR" altLang="en-US" sz="1400" b="1" i="0" u="none" strike="noStrike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 algn="ctr">
              <a:buFont typeface="Arial"/>
              <a:buNone/>
            </a:pP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충실도는 검색 문서에 </a:t>
            </a:r>
            <a:r>
              <a:rPr lang="ko-KR" altLang="en-US" sz="1800" b="0">
                <a:solidFill>
                  <a:srgbClr val="000000"/>
                </a:solidFill>
                <a:latin typeface="Malgun Gothic"/>
                <a:ea typeface="Malgun Gothic"/>
              </a:rPr>
              <a:t>대한 </a:t>
            </a: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답변의 충실도 평가하는 것으로</a:t>
            </a:r>
            <a:b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</a:b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문서에</a:t>
            </a:r>
            <a:r>
              <a:rPr lang="ko-KR" altLang="en-US" sz="1800" b="0">
                <a:solidFill>
                  <a:srgbClr val="000000"/>
                </a:solidFill>
                <a:latin typeface="Malgun Gothic"/>
                <a:ea typeface="Malgun Gothic"/>
              </a:rPr>
              <a:t> 존재하는 내용을 바탕으로 답변이 작성되었는지 </a:t>
            </a: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판단가능</a:t>
            </a:r>
            <a:b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</a:b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입력 받은 질문에 대해 </a:t>
            </a:r>
            <a:r>
              <a:rPr lang="en-US" altLang="ko-KR" sz="1800">
                <a:solidFill>
                  <a:srgbClr val="000000"/>
                </a:solidFill>
                <a:latin typeface="Malgun Gothic"/>
                <a:ea typeface="Malgun Gothic"/>
              </a:rPr>
              <a:t>LLM</a:t>
            </a: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이 생성한 답변의 </a:t>
            </a:r>
            <a:r>
              <a:rPr lang="ko-KR" altLang="en-US" sz="1800" err="1">
                <a:solidFill>
                  <a:srgbClr val="000000"/>
                </a:solidFill>
                <a:latin typeface="Malgun Gothic"/>
                <a:ea typeface="Malgun Gothic"/>
              </a:rPr>
              <a:t>할루시네이션</a:t>
            </a: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 정도를 평가하고 개선할 수 있음  </a:t>
            </a:r>
            <a:endParaRPr lang="ko-KR" altLang="en-US" sz="2000">
              <a:latin typeface="Malgun Gothic"/>
              <a:ea typeface="Malgun Gothi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1AE5F0E-52B1-8E6E-81BF-550C14F3A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843" y="3798224"/>
            <a:ext cx="9625761" cy="7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92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400;p5">
            <a:extLst>
              <a:ext uri="{FF2B5EF4-FFF2-40B4-BE49-F238E27FC236}">
                <a16:creationId xmlns:a16="http://schemas.microsoft.com/office/drawing/2014/main" id="{9068DB03-C959-06CC-F892-EA749F429C20}"/>
              </a:ext>
            </a:extLst>
          </p:cNvPr>
          <p:cNvGrpSpPr/>
          <p:nvPr/>
        </p:nvGrpSpPr>
        <p:grpSpPr>
          <a:xfrm>
            <a:off x="1610134" y="2759479"/>
            <a:ext cx="15067733" cy="8300519"/>
            <a:chOff x="0" y="-38100"/>
            <a:chExt cx="1052050" cy="6152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Google Shape;401;p5">
              <a:extLst>
                <a:ext uri="{FF2B5EF4-FFF2-40B4-BE49-F238E27FC236}">
                  <a16:creationId xmlns:a16="http://schemas.microsoft.com/office/drawing/2014/main" id="{F79072D3-F83A-AC6C-E19E-956330C5A803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;p5">
              <a:extLst>
                <a:ext uri="{FF2B5EF4-FFF2-40B4-BE49-F238E27FC236}">
                  <a16:creationId xmlns:a16="http://schemas.microsoft.com/office/drawing/2014/main" id="{35E743D1-4859-8D78-0267-0A7E5634F9B8}"/>
                </a:ext>
              </a:extLst>
            </p:cNvPr>
            <p:cNvSpPr txBox="1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56EA7F7-410A-B3E2-E1CB-CABBDCCFE3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79909" y="2229753"/>
            <a:ext cx="10128182" cy="907941"/>
          </a:xfrm>
        </p:spPr>
        <p:txBody>
          <a:bodyPr/>
          <a:lstStyle/>
          <a:p>
            <a:pPr marL="25400" indent="0" algn="ctr">
              <a:buNone/>
            </a:pP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Malgun Gothic"/>
                <a:ea typeface="Malgun Gothic"/>
              </a:rPr>
              <a:t>충실도는 검색 문서에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Malgun Gothic"/>
                <a:ea typeface="Malgun Gothic"/>
              </a:rPr>
              <a:t>대한 </a:t>
            </a: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Malgun Gothic"/>
                <a:ea typeface="Malgun Gothic"/>
              </a:rPr>
              <a:t>답변의 충실도 </a:t>
            </a:r>
            <a:r>
              <a:rPr lang="ko-KR" altLang="en-US" sz="1800" i="0" u="none" strike="noStrike">
                <a:solidFill>
                  <a:srgbClr val="000000"/>
                </a:solidFill>
                <a:effectLst/>
                <a:latin typeface="Malgun Gothic"/>
                <a:ea typeface="Malgun Gothic"/>
              </a:rPr>
              <a:t>평</a:t>
            </a: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가하는 것으로</a:t>
            </a:r>
            <a:b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</a:b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문서에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Malgun Gothic"/>
                <a:ea typeface="Malgun Gothic"/>
              </a:rPr>
              <a:t> 존재하는 내용을 바탕으로 답변이 작성되었는지 </a:t>
            </a: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판단가능</a:t>
            </a:r>
            <a:b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</a:b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입력 받은 질문에 대해 </a:t>
            </a:r>
            <a:r>
              <a:rPr lang="en-US" altLang="ko-KR" sz="1800">
                <a:solidFill>
                  <a:srgbClr val="000000"/>
                </a:solidFill>
                <a:latin typeface="Malgun Gothic"/>
                <a:ea typeface="Malgun Gothic"/>
              </a:rPr>
              <a:t>LLM</a:t>
            </a: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이 생성한 답변의 </a:t>
            </a:r>
            <a:r>
              <a:rPr lang="ko-KR" altLang="en-US" sz="1800" err="1">
                <a:solidFill>
                  <a:srgbClr val="000000"/>
                </a:solidFill>
                <a:latin typeface="Malgun Gothic"/>
                <a:ea typeface="Malgun Gothic"/>
              </a:rPr>
              <a:t>할루시네이션</a:t>
            </a:r>
            <a:r>
              <a:rPr lang="ko-KR" altLang="en-US" sz="1800">
                <a:solidFill>
                  <a:srgbClr val="000000"/>
                </a:solidFill>
                <a:latin typeface="Malgun Gothic"/>
                <a:ea typeface="Malgun Gothic"/>
              </a:rPr>
              <a:t> 정도를 평가하고 개선할 수 있음  </a:t>
            </a:r>
            <a:endParaRPr lang="en-US" altLang="ko-KR" sz="2000">
              <a:latin typeface="Malgun Gothic"/>
              <a:ea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E70CA-D337-6029-7DD5-1A2C14C9F45E}"/>
              </a:ext>
            </a:extLst>
          </p:cNvPr>
          <p:cNvSpPr txBox="1"/>
          <p:nvPr/>
        </p:nvSpPr>
        <p:spPr>
          <a:xfrm>
            <a:off x="10813143" y="648788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…</a:t>
            </a:r>
            <a:endParaRPr lang="ko-KR" altLang="en-US"/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07E33A02-8163-000F-57AD-73A46FAF2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21" y="4587400"/>
            <a:ext cx="13450358" cy="449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652;p10">
            <a:extLst>
              <a:ext uri="{FF2B5EF4-FFF2-40B4-BE49-F238E27FC236}">
                <a16:creationId xmlns:a16="http://schemas.microsoft.com/office/drawing/2014/main" id="{860E1360-C4BA-2D9D-20EE-533889C605CB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29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80013-CC7C-1DED-950A-B22207AA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646" y="1704662"/>
            <a:ext cx="3672373" cy="288273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C608F9B-3163-EDA2-D275-51FFAF78B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38" y="1052254"/>
            <a:ext cx="16777525" cy="1077218"/>
          </a:xfrm>
        </p:spPr>
        <p:txBody>
          <a:bodyPr/>
          <a:lstStyle/>
          <a:p>
            <a:r>
              <a:rPr lang="ko-KR" altLang="en-US" sz="4600">
                <a:solidFill>
                  <a:srgbClr val="3A6AD6"/>
                </a:solidFill>
              </a:rPr>
              <a:t>평가 지표</a:t>
            </a:r>
            <a:r>
              <a:rPr lang="en-US" sz="4600">
                <a:solidFill>
                  <a:srgbClr val="3A6AD6"/>
                </a:solidFill>
              </a:rPr>
              <a:t> : Faithfulness</a:t>
            </a:r>
            <a:br>
              <a:rPr lang="en-US" sz="4600"/>
            </a:br>
            <a:r>
              <a:rPr lang="en-US" sz="2400" b="1">
                <a:solidFill>
                  <a:schemeClr val="tx1"/>
                </a:solidFill>
              </a:rPr>
              <a:t>RAG+LLM Generation </a:t>
            </a:r>
            <a:r>
              <a:rPr lang="en-US" sz="2400">
                <a:solidFill>
                  <a:schemeClr val="tx1"/>
                </a:solidFill>
              </a:rPr>
              <a:t>(Context</a:t>
            </a:r>
            <a:r>
              <a:rPr lang="en-US" altLang="ko-KR" sz="24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EE2E4-3C4E-9961-BA34-E50400763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843" y="3798224"/>
            <a:ext cx="9625761" cy="786909"/>
          </a:xfrm>
          <a:prstGeom prst="rect">
            <a:avLst/>
          </a:prstGeom>
        </p:spPr>
      </p:pic>
      <p:sp>
        <p:nvSpPr>
          <p:cNvPr id="18" name="직사각형 10">
            <a:extLst>
              <a:ext uri="{FF2B5EF4-FFF2-40B4-BE49-F238E27FC236}">
                <a16:creationId xmlns:a16="http://schemas.microsoft.com/office/drawing/2014/main" id="{A7BCB3E9-4A10-8228-2AAE-E30ECD53BE67}"/>
              </a:ext>
            </a:extLst>
          </p:cNvPr>
          <p:cNvSpPr/>
          <p:nvPr/>
        </p:nvSpPr>
        <p:spPr>
          <a:xfrm>
            <a:off x="-23615" y="4341911"/>
            <a:ext cx="18299751" cy="480094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tIns="45720" rIns="162000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>
                <a:solidFill>
                  <a:schemeClr val="bg1"/>
                </a:solidFill>
              </a:rPr>
              <a:t>✅ </a:t>
            </a:r>
            <a:r>
              <a:rPr lang="ko-KR" altLang="en-US" sz="2000" b="1">
                <a:solidFill>
                  <a:schemeClr val="bg1"/>
                </a:solidFill>
              </a:rPr>
              <a:t>평가 목적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endParaRPr lang="ko-KR" altLang="en-US" sz="2000">
              <a:solidFill>
                <a:schemeClr val="bg1"/>
              </a:solidFill>
            </a:endParaRPr>
          </a:p>
          <a:p>
            <a:r>
              <a:rPr lang="ko-KR" altLang="en-US" sz="2000" b="1">
                <a:solidFill>
                  <a:schemeClr val="bg1"/>
                </a:solidFill>
              </a:rPr>
              <a:t>위험물 격리 오류</a:t>
            </a:r>
            <a:r>
              <a:rPr lang="en-US" altLang="ko-KR" sz="2000">
                <a:solidFill>
                  <a:schemeClr val="bg1"/>
                </a:solidFill>
              </a:rPr>
              <a:t>(</a:t>
            </a:r>
            <a:r>
              <a:rPr lang="ko-KR" altLang="en-US" sz="2000">
                <a:solidFill>
                  <a:schemeClr val="bg1"/>
                </a:solidFill>
              </a:rPr>
              <a:t>예</a:t>
            </a:r>
            <a:r>
              <a:rPr lang="en-US" altLang="ko-KR" sz="2000">
                <a:solidFill>
                  <a:schemeClr val="bg1"/>
                </a:solidFill>
              </a:rPr>
              <a:t>: </a:t>
            </a:r>
            <a:r>
              <a:rPr lang="ko-KR" altLang="en-US" sz="2000">
                <a:solidFill>
                  <a:schemeClr val="bg1"/>
                </a:solidFill>
              </a:rPr>
              <a:t>격리가 필요한 화물을 같은 컨테이너에 적재</a:t>
            </a:r>
            <a:r>
              <a:rPr lang="en-US" altLang="ko-KR" sz="2000">
                <a:solidFill>
                  <a:schemeClr val="bg1"/>
                </a:solidFill>
              </a:rPr>
              <a:t>) </a:t>
            </a:r>
            <a:r>
              <a:rPr lang="ko-KR" altLang="en-US" sz="2000">
                <a:solidFill>
                  <a:schemeClr val="bg1"/>
                </a:solidFill>
              </a:rPr>
              <a:t>발생 시 </a:t>
            </a:r>
            <a:r>
              <a:rPr lang="ko-KR" altLang="en-US" sz="2000" b="1">
                <a:solidFill>
                  <a:schemeClr val="bg1"/>
                </a:solidFill>
              </a:rPr>
              <a:t>심각한 인명 피해</a:t>
            </a:r>
            <a:r>
              <a:rPr lang="ko-KR" altLang="en-US" sz="2000">
                <a:solidFill>
                  <a:schemeClr val="bg1"/>
                </a:solidFill>
              </a:rPr>
              <a:t> 가능성이 있음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  <a:endParaRPr lang="ko-KR" altLang="en-US" sz="2000">
              <a:solidFill>
                <a:schemeClr val="bg1"/>
              </a:solidFill>
            </a:endParaRPr>
          </a:p>
          <a:p>
            <a:r>
              <a:rPr lang="ko-KR" altLang="en-US" sz="2000">
                <a:solidFill>
                  <a:schemeClr val="bg1"/>
                </a:solidFill>
              </a:rPr>
              <a:t>따라서 </a:t>
            </a:r>
            <a:r>
              <a:rPr lang="ko-KR" altLang="en-US" sz="2000" b="1" err="1">
                <a:solidFill>
                  <a:schemeClr val="bg1"/>
                </a:solidFill>
              </a:rPr>
              <a:t>챗봇이</a:t>
            </a:r>
            <a:r>
              <a:rPr lang="ko-KR" altLang="en-US" sz="2000" b="1">
                <a:solidFill>
                  <a:schemeClr val="bg1"/>
                </a:solidFill>
              </a:rPr>
              <a:t> 생성한 답변</a:t>
            </a:r>
            <a:r>
              <a:rPr lang="en-US" altLang="ko-KR" sz="2000" b="1">
                <a:solidFill>
                  <a:schemeClr val="bg1"/>
                </a:solidFill>
              </a:rPr>
              <a:t>(Generated Answer)</a:t>
            </a:r>
            <a:r>
              <a:rPr lang="ko-KR" altLang="en-US" sz="2000">
                <a:solidFill>
                  <a:schemeClr val="bg1"/>
                </a:solidFill>
              </a:rPr>
              <a:t>이 </a:t>
            </a:r>
            <a:r>
              <a:rPr lang="ko-KR" altLang="en-US" sz="2000" b="1">
                <a:solidFill>
                  <a:schemeClr val="bg1"/>
                </a:solidFill>
              </a:rPr>
              <a:t>기준 문서</a:t>
            </a:r>
            <a:r>
              <a:rPr lang="en-US" altLang="ko-KR" sz="2000" b="1">
                <a:solidFill>
                  <a:schemeClr val="bg1"/>
                </a:solidFill>
              </a:rPr>
              <a:t>(IMDG Code </a:t>
            </a:r>
            <a:r>
              <a:rPr lang="ko-KR" altLang="en-US" sz="2000" b="1">
                <a:solidFill>
                  <a:schemeClr val="bg1"/>
                </a:solidFill>
              </a:rPr>
              <a:t>격리 안내서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r>
              <a:rPr lang="ko-KR" altLang="en-US" sz="2000">
                <a:solidFill>
                  <a:schemeClr val="bg1"/>
                </a:solidFill>
              </a:rPr>
              <a:t>를 </a:t>
            </a:r>
            <a:br>
              <a:rPr lang="en-US" altLang="ko-KR" sz="2000">
                <a:solidFill>
                  <a:schemeClr val="bg1"/>
                </a:solidFill>
              </a:rPr>
            </a:br>
            <a:r>
              <a:rPr lang="ko-KR" altLang="en-US" sz="2000" b="1">
                <a:solidFill>
                  <a:schemeClr val="bg1"/>
                </a:solidFill>
              </a:rPr>
              <a:t>정확히 인용하는 것</a:t>
            </a:r>
            <a:r>
              <a:rPr lang="ko-KR" altLang="en-US" sz="2000">
                <a:solidFill>
                  <a:schemeClr val="bg1"/>
                </a:solidFill>
              </a:rPr>
              <a:t>이 중요함</a:t>
            </a:r>
            <a:endParaRPr lang="en-US" altLang="ko-KR" sz="200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</a:endParaRPr>
          </a:p>
          <a:p>
            <a:r>
              <a:rPr lang="ko-KR" altLang="en-US" sz="2000">
                <a:solidFill>
                  <a:schemeClr val="bg1"/>
                </a:solidFill>
              </a:rPr>
              <a:t>✅ </a:t>
            </a:r>
            <a:r>
              <a:rPr lang="ko-KR" altLang="en-US" sz="2000" b="1">
                <a:solidFill>
                  <a:schemeClr val="bg1"/>
                </a:solidFill>
              </a:rPr>
              <a:t>평가 방식</a:t>
            </a:r>
            <a:endParaRPr lang="en-US" altLang="ko-KR" sz="2000" b="1">
              <a:solidFill>
                <a:schemeClr val="bg1"/>
              </a:solidFill>
            </a:endParaRPr>
          </a:p>
          <a:p>
            <a:br>
              <a:rPr lang="ko-KR" altLang="en-US" sz="2000">
                <a:solidFill>
                  <a:schemeClr val="bg1"/>
                </a:solidFill>
              </a:rPr>
            </a:br>
            <a:r>
              <a:rPr lang="en-US" altLang="ko-KR" sz="2000">
                <a:solidFill>
                  <a:schemeClr val="bg1"/>
                </a:solidFill>
              </a:rPr>
              <a:t>1️⃣ </a:t>
            </a:r>
            <a:r>
              <a:rPr lang="ko-KR" altLang="en-US" sz="2000">
                <a:solidFill>
                  <a:schemeClr val="bg1"/>
                </a:solidFill>
              </a:rPr>
              <a:t>생성된 답변에서 </a:t>
            </a:r>
            <a:r>
              <a:rPr lang="ko-KR" altLang="en-US" sz="2000" b="1">
                <a:solidFill>
                  <a:schemeClr val="bg1"/>
                </a:solidFill>
              </a:rPr>
              <a:t>주장</a:t>
            </a:r>
            <a:r>
              <a:rPr lang="en-US" altLang="ko-KR" sz="2000" b="1">
                <a:solidFill>
                  <a:schemeClr val="bg1"/>
                </a:solidFill>
              </a:rPr>
              <a:t>(Statement)</a:t>
            </a:r>
            <a:r>
              <a:rPr lang="ko-KR" altLang="en-US" sz="2000" b="1">
                <a:solidFill>
                  <a:schemeClr val="bg1"/>
                </a:solidFill>
              </a:rPr>
              <a:t>들을 추출</a:t>
            </a:r>
            <a:br>
              <a:rPr lang="ko-KR" altLang="en-US" sz="2000">
                <a:solidFill>
                  <a:schemeClr val="bg1"/>
                </a:solidFill>
              </a:rPr>
            </a:br>
            <a:r>
              <a:rPr lang="en-US" altLang="ko-KR" sz="2000">
                <a:solidFill>
                  <a:schemeClr val="bg1"/>
                </a:solidFill>
              </a:rPr>
              <a:t>2️⃣ </a:t>
            </a:r>
            <a:r>
              <a:rPr lang="ko-KR" altLang="en-US" sz="2000">
                <a:solidFill>
                  <a:schemeClr val="bg1"/>
                </a:solidFill>
              </a:rPr>
              <a:t>해당 주장들이 </a:t>
            </a:r>
            <a:r>
              <a:rPr lang="ko-KR" altLang="en-US" sz="2000" b="1">
                <a:solidFill>
                  <a:schemeClr val="bg1"/>
                </a:solidFill>
              </a:rPr>
              <a:t>기준 문서 내 근거</a:t>
            </a:r>
            <a:r>
              <a:rPr lang="en-US" altLang="ko-KR" sz="2000" b="1">
                <a:solidFill>
                  <a:schemeClr val="bg1"/>
                </a:solidFill>
              </a:rPr>
              <a:t>(</a:t>
            </a:r>
            <a:r>
              <a:rPr lang="ko-KR" altLang="en-US" sz="2000" b="1">
                <a:solidFill>
                  <a:schemeClr val="bg1"/>
                </a:solidFill>
              </a:rPr>
              <a:t>검색한 문서 </a:t>
            </a:r>
            <a:r>
              <a:rPr lang="ko-KR" altLang="en-US" sz="2000" b="1" err="1">
                <a:solidFill>
                  <a:schemeClr val="bg1"/>
                </a:solidFill>
              </a:rPr>
              <a:t>청크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r>
              <a:rPr lang="ko-KR" altLang="en-US" sz="2000" b="1">
                <a:solidFill>
                  <a:schemeClr val="bg1"/>
                </a:solidFill>
              </a:rPr>
              <a:t>와 일치하는지 검증</a:t>
            </a:r>
            <a:br>
              <a:rPr lang="ko-KR" altLang="en-US" sz="2000">
                <a:solidFill>
                  <a:schemeClr val="bg1"/>
                </a:solidFill>
              </a:rPr>
            </a:br>
            <a:r>
              <a:rPr lang="en-US" altLang="ko-KR" sz="2000">
                <a:solidFill>
                  <a:schemeClr val="bg1"/>
                </a:solidFill>
              </a:rPr>
              <a:t>3️⃣ </a:t>
            </a:r>
            <a:r>
              <a:rPr lang="ko-KR" altLang="en-US" sz="2000" b="1">
                <a:solidFill>
                  <a:schemeClr val="bg1"/>
                </a:solidFill>
              </a:rPr>
              <a:t>팩트 체크 기반 주장</a:t>
            </a:r>
            <a:r>
              <a:rPr lang="en-US" altLang="ko-KR" sz="2000" b="1">
                <a:solidFill>
                  <a:schemeClr val="bg1"/>
                </a:solidFill>
              </a:rPr>
              <a:t>-</a:t>
            </a:r>
            <a:r>
              <a:rPr lang="ko-KR" altLang="en-US" sz="2000" b="1">
                <a:solidFill>
                  <a:schemeClr val="bg1"/>
                </a:solidFill>
              </a:rPr>
              <a:t>문서 정확성 평가 지표</a:t>
            </a:r>
            <a:r>
              <a:rPr lang="ko-KR" altLang="en-US" sz="2000">
                <a:solidFill>
                  <a:schemeClr val="bg1"/>
                </a:solidFill>
              </a:rPr>
              <a:t>를 사용하여 신뢰도 평가</a:t>
            </a:r>
          </a:p>
        </p:txBody>
      </p:sp>
    </p:spTree>
    <p:extLst>
      <p:ext uri="{BB962C8B-B14F-4D97-AF65-F5344CB8AC3E}">
        <p14:creationId xmlns:p14="http://schemas.microsoft.com/office/powerpoint/2010/main" val="252551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>
          <a:extLst>
            <a:ext uri="{FF2B5EF4-FFF2-40B4-BE49-F238E27FC236}">
              <a16:creationId xmlns:a16="http://schemas.microsoft.com/office/drawing/2014/main" id="{27EE85BC-69A8-9248-64F8-7F740D40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0">
            <a:extLst>
              <a:ext uri="{FF2B5EF4-FFF2-40B4-BE49-F238E27FC236}">
                <a16:creationId xmlns:a16="http://schemas.microsoft.com/office/drawing/2014/main" id="{6D2193E6-37E0-8316-EA38-2FBEE24D0B2F}"/>
              </a:ext>
            </a:extLst>
          </p:cNvPr>
          <p:cNvGrpSpPr/>
          <p:nvPr/>
        </p:nvGrpSpPr>
        <p:grpSpPr>
          <a:xfrm>
            <a:off x="17491799" y="8420924"/>
            <a:ext cx="951769" cy="837376"/>
            <a:chOff x="0" y="-38100"/>
            <a:chExt cx="967140" cy="850900"/>
          </a:xfrm>
        </p:grpSpPr>
        <p:sp>
          <p:nvSpPr>
            <p:cNvPr id="650" name="Google Shape;650;p10">
              <a:extLst>
                <a:ext uri="{FF2B5EF4-FFF2-40B4-BE49-F238E27FC236}">
                  <a16:creationId xmlns:a16="http://schemas.microsoft.com/office/drawing/2014/main" id="{233EF8C2-141A-D2C7-9699-4459EF550985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1" name="Google Shape;651;p10">
              <a:extLst>
                <a:ext uri="{FF2B5EF4-FFF2-40B4-BE49-F238E27FC236}">
                  <a16:creationId xmlns:a16="http://schemas.microsoft.com/office/drawing/2014/main" id="{EF2435E5-BBBE-9067-4936-F37D476ADD02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52" name="Google Shape;652;p10">
            <a:extLst>
              <a:ext uri="{FF2B5EF4-FFF2-40B4-BE49-F238E27FC236}">
                <a16:creationId xmlns:a16="http://schemas.microsoft.com/office/drawing/2014/main" id="{6F5D660D-3842-DE25-EE46-D29EE28540E4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31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53" name="Google Shape;653;p10">
            <a:extLst>
              <a:ext uri="{FF2B5EF4-FFF2-40B4-BE49-F238E27FC236}">
                <a16:creationId xmlns:a16="http://schemas.microsoft.com/office/drawing/2014/main" id="{5B225B52-DEE5-C558-9815-264971029E63}"/>
              </a:ext>
            </a:extLst>
          </p:cNvPr>
          <p:cNvGrpSpPr/>
          <p:nvPr/>
        </p:nvGrpSpPr>
        <p:grpSpPr>
          <a:xfrm>
            <a:off x="2292826" y="1028700"/>
            <a:ext cx="13648016" cy="13648016"/>
            <a:chOff x="0" y="0"/>
            <a:chExt cx="812800" cy="812800"/>
          </a:xfrm>
        </p:grpSpPr>
        <p:sp>
          <p:nvSpPr>
            <p:cNvPr id="654" name="Google Shape;654;p10">
              <a:extLst>
                <a:ext uri="{FF2B5EF4-FFF2-40B4-BE49-F238E27FC236}">
                  <a16:creationId xmlns:a16="http://schemas.microsoft.com/office/drawing/2014/main" id="{0B9741CB-386D-6DCA-EE32-B197D94CC8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5" name="Google Shape;655;p10">
              <a:extLst>
                <a:ext uri="{FF2B5EF4-FFF2-40B4-BE49-F238E27FC236}">
                  <a16:creationId xmlns:a16="http://schemas.microsoft.com/office/drawing/2014/main" id="{1F34A672-F2D5-C078-7461-76C2C4DE79D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56" name="Google Shape;656;p10">
            <a:extLst>
              <a:ext uri="{FF2B5EF4-FFF2-40B4-BE49-F238E27FC236}">
                <a16:creationId xmlns:a16="http://schemas.microsoft.com/office/drawing/2014/main" id="{B5AFD581-BF9A-8545-6D34-272C81473339}"/>
              </a:ext>
            </a:extLst>
          </p:cNvPr>
          <p:cNvSpPr/>
          <p:nvPr/>
        </p:nvSpPr>
        <p:spPr>
          <a:xfrm>
            <a:off x="3613602" y="2544752"/>
            <a:ext cx="11725929" cy="11711272"/>
          </a:xfrm>
          <a:custGeom>
            <a:avLst/>
            <a:gdLst/>
            <a:ahLst/>
            <a:cxnLst/>
            <a:rect l="l" t="t" r="r" b="b"/>
            <a:pathLst>
              <a:path w="11725929" h="11711272" extrusionOk="0">
                <a:moveTo>
                  <a:pt x="0" y="0"/>
                </a:moveTo>
                <a:lnTo>
                  <a:pt x="11725930" y="0"/>
                </a:lnTo>
                <a:lnTo>
                  <a:pt x="11725930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57" name="Google Shape;657;p10">
            <a:extLst>
              <a:ext uri="{FF2B5EF4-FFF2-40B4-BE49-F238E27FC236}">
                <a16:creationId xmlns:a16="http://schemas.microsoft.com/office/drawing/2014/main" id="{21E08BA2-B488-2B51-8B72-70B6FA66264E}"/>
              </a:ext>
            </a:extLst>
          </p:cNvPr>
          <p:cNvGrpSpPr/>
          <p:nvPr/>
        </p:nvGrpSpPr>
        <p:grpSpPr>
          <a:xfrm>
            <a:off x="3340216" y="2076089"/>
            <a:ext cx="11553237" cy="11553237"/>
            <a:chOff x="0" y="0"/>
            <a:chExt cx="812800" cy="812800"/>
          </a:xfrm>
        </p:grpSpPr>
        <p:sp>
          <p:nvSpPr>
            <p:cNvPr id="658" name="Google Shape;658;p10">
              <a:extLst>
                <a:ext uri="{FF2B5EF4-FFF2-40B4-BE49-F238E27FC236}">
                  <a16:creationId xmlns:a16="http://schemas.microsoft.com/office/drawing/2014/main" id="{7BC96AFA-0939-5DD6-5DE6-2B591EB84F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59" name="Google Shape;659;p10">
              <a:extLst>
                <a:ext uri="{FF2B5EF4-FFF2-40B4-BE49-F238E27FC236}">
                  <a16:creationId xmlns:a16="http://schemas.microsoft.com/office/drawing/2014/main" id="{D4808D1F-2121-F251-2FAB-19326A0FED7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0" name="Google Shape;660;p10">
            <a:extLst>
              <a:ext uri="{FF2B5EF4-FFF2-40B4-BE49-F238E27FC236}">
                <a16:creationId xmlns:a16="http://schemas.microsoft.com/office/drawing/2014/main" id="{12FB5D2C-1FC0-C9E1-6772-7B0993984608}"/>
              </a:ext>
            </a:extLst>
          </p:cNvPr>
          <p:cNvSpPr/>
          <p:nvPr/>
        </p:nvSpPr>
        <p:spPr>
          <a:xfrm>
            <a:off x="1449114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61" name="Google Shape;661;p10">
            <a:extLst>
              <a:ext uri="{FF2B5EF4-FFF2-40B4-BE49-F238E27FC236}">
                <a16:creationId xmlns:a16="http://schemas.microsoft.com/office/drawing/2014/main" id="{D244E267-0CE7-851E-488E-199C57F9FA8C}"/>
              </a:ext>
            </a:extLst>
          </p:cNvPr>
          <p:cNvGrpSpPr/>
          <p:nvPr/>
        </p:nvGrpSpPr>
        <p:grpSpPr>
          <a:xfrm>
            <a:off x="1410448" y="6368821"/>
            <a:ext cx="1634041" cy="1634041"/>
            <a:chOff x="0" y="0"/>
            <a:chExt cx="812800" cy="812800"/>
          </a:xfrm>
        </p:grpSpPr>
        <p:sp>
          <p:nvSpPr>
            <p:cNvPr id="662" name="Google Shape;662;p10">
              <a:extLst>
                <a:ext uri="{FF2B5EF4-FFF2-40B4-BE49-F238E27FC236}">
                  <a16:creationId xmlns:a16="http://schemas.microsoft.com/office/drawing/2014/main" id="{DB6334D0-A0F5-8428-0F11-3D353A152D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63" name="Google Shape;663;p10">
              <a:extLst>
                <a:ext uri="{FF2B5EF4-FFF2-40B4-BE49-F238E27FC236}">
                  <a16:creationId xmlns:a16="http://schemas.microsoft.com/office/drawing/2014/main" id="{3AD6931B-3E4B-7001-EE19-A6AC9CCC25E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4" name="Google Shape;664;p10">
            <a:extLst>
              <a:ext uri="{FF2B5EF4-FFF2-40B4-BE49-F238E27FC236}">
                <a16:creationId xmlns:a16="http://schemas.microsoft.com/office/drawing/2014/main" id="{D15D0A39-51B6-9DA5-C29F-27DFEBD8AFF2}"/>
              </a:ext>
            </a:extLst>
          </p:cNvPr>
          <p:cNvSpPr/>
          <p:nvPr/>
        </p:nvSpPr>
        <p:spPr>
          <a:xfrm flipH="1">
            <a:off x="2059083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336770" y="0"/>
                </a:moveTo>
                <a:lnTo>
                  <a:pt x="0" y="0"/>
                </a:lnTo>
                <a:lnTo>
                  <a:pt x="0" y="503483"/>
                </a:lnTo>
                <a:lnTo>
                  <a:pt x="336770" y="503483"/>
                </a:lnTo>
                <a:lnTo>
                  <a:pt x="3367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65" name="Google Shape;665;p10">
            <a:extLst>
              <a:ext uri="{FF2B5EF4-FFF2-40B4-BE49-F238E27FC236}">
                <a16:creationId xmlns:a16="http://schemas.microsoft.com/office/drawing/2014/main" id="{723ACB5C-E600-3FD9-A220-19E4B4664C38}"/>
              </a:ext>
            </a:extLst>
          </p:cNvPr>
          <p:cNvSpPr/>
          <p:nvPr/>
        </p:nvSpPr>
        <p:spPr>
          <a:xfrm>
            <a:off x="15164756" y="643510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 extrusionOk="0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666" name="Google Shape;666;p10">
            <a:extLst>
              <a:ext uri="{FF2B5EF4-FFF2-40B4-BE49-F238E27FC236}">
                <a16:creationId xmlns:a16="http://schemas.microsoft.com/office/drawing/2014/main" id="{7BD78071-5AA4-247A-D687-8FF058AC87B7}"/>
              </a:ext>
            </a:extLst>
          </p:cNvPr>
          <p:cNvGrpSpPr/>
          <p:nvPr/>
        </p:nvGrpSpPr>
        <p:grpSpPr>
          <a:xfrm>
            <a:off x="15126089" y="6368821"/>
            <a:ext cx="1634041" cy="1634041"/>
            <a:chOff x="0" y="0"/>
            <a:chExt cx="812800" cy="812800"/>
          </a:xfrm>
        </p:grpSpPr>
        <p:sp>
          <p:nvSpPr>
            <p:cNvPr id="667" name="Google Shape;667;p10">
              <a:extLst>
                <a:ext uri="{FF2B5EF4-FFF2-40B4-BE49-F238E27FC236}">
                  <a16:creationId xmlns:a16="http://schemas.microsoft.com/office/drawing/2014/main" id="{29DFD31F-553B-DFEC-0439-BDB0429730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668" name="Google Shape;668;p10">
              <a:extLst>
                <a:ext uri="{FF2B5EF4-FFF2-40B4-BE49-F238E27FC236}">
                  <a16:creationId xmlns:a16="http://schemas.microsoft.com/office/drawing/2014/main" id="{4BAFE2F6-9A2A-1410-5E3A-860D982EBEA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669" name="Google Shape;669;p10">
            <a:extLst>
              <a:ext uri="{FF2B5EF4-FFF2-40B4-BE49-F238E27FC236}">
                <a16:creationId xmlns:a16="http://schemas.microsoft.com/office/drawing/2014/main" id="{A4E69B37-7B18-A082-484D-7ED3D79E0A30}"/>
              </a:ext>
            </a:extLst>
          </p:cNvPr>
          <p:cNvSpPr/>
          <p:nvPr/>
        </p:nvSpPr>
        <p:spPr>
          <a:xfrm>
            <a:off x="15774724" y="693410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 extrusionOk="0">
                <a:moveTo>
                  <a:pt x="0" y="0"/>
                </a:moveTo>
                <a:lnTo>
                  <a:pt x="336771" y="0"/>
                </a:lnTo>
                <a:lnTo>
                  <a:pt x="336771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70" name="Google Shape;670;p10">
            <a:extLst>
              <a:ext uri="{FF2B5EF4-FFF2-40B4-BE49-F238E27FC236}">
                <a16:creationId xmlns:a16="http://schemas.microsoft.com/office/drawing/2014/main" id="{08D12F06-C22D-DB18-63F1-4D032F91AB8B}"/>
              </a:ext>
            </a:extLst>
          </p:cNvPr>
          <p:cNvSpPr txBox="1"/>
          <p:nvPr/>
        </p:nvSpPr>
        <p:spPr>
          <a:xfrm>
            <a:off x="5955480" y="3747894"/>
            <a:ext cx="6322709" cy="183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602" b="1" u="none" strike="noStrike" cap="none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결론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71" name="Google Shape;671;p10">
            <a:extLst>
              <a:ext uri="{FF2B5EF4-FFF2-40B4-BE49-F238E27FC236}">
                <a16:creationId xmlns:a16="http://schemas.microsoft.com/office/drawing/2014/main" id="{F32D6B70-8C37-65AE-6F45-57F4D91F434F}"/>
              </a:ext>
            </a:extLst>
          </p:cNvPr>
          <p:cNvSpPr txBox="1"/>
          <p:nvPr/>
        </p:nvSpPr>
        <p:spPr>
          <a:xfrm>
            <a:off x="5880012" y="6226610"/>
            <a:ext cx="631882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u="none" strike="noStrike" cap="none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결과 분석 및 기대효과</a:t>
            </a:r>
            <a:endParaRPr lang="en-US" altLang="ko-KR" sz="4000" b="1" u="none" strike="noStrike" cap="none">
              <a:solidFill>
                <a:srgbClr val="3B3B3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한계점 </a:t>
            </a:r>
            <a:r>
              <a:rPr lang="en-US" altLang="ko-KR" sz="4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&amp;</a:t>
            </a:r>
            <a:r>
              <a:rPr lang="ko-KR" altLang="en-US" sz="4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향후계획</a:t>
            </a:r>
            <a:endParaRPr lang="en-US" altLang="ko-KR" sz="4000" b="1">
              <a:solidFill>
                <a:srgbClr val="3B3B3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  <a:sym typeface="Poppi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>
                <a:solidFill>
                  <a:srgbClr val="3B3B3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협력 기업 </a:t>
            </a:r>
            <a:endParaRPr sz="4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2" name="Google Shape;129;p2">
            <a:extLst>
              <a:ext uri="{FF2B5EF4-FFF2-40B4-BE49-F238E27FC236}">
                <a16:creationId xmlns:a16="http://schemas.microsoft.com/office/drawing/2014/main" id="{5F5C51B2-F0F9-7908-22C8-EE37874419CA}"/>
              </a:ext>
            </a:extLst>
          </p:cNvPr>
          <p:cNvGrpSpPr/>
          <p:nvPr/>
        </p:nvGrpSpPr>
        <p:grpSpPr>
          <a:xfrm>
            <a:off x="17293116" y="519296"/>
            <a:ext cx="397367" cy="147050"/>
            <a:chOff x="0" y="-38100"/>
            <a:chExt cx="128243" cy="47458"/>
          </a:xfrm>
        </p:grpSpPr>
        <p:sp>
          <p:nvSpPr>
            <p:cNvPr id="3" name="Google Shape;130;p2">
              <a:extLst>
                <a:ext uri="{FF2B5EF4-FFF2-40B4-BE49-F238E27FC236}">
                  <a16:creationId xmlns:a16="http://schemas.microsoft.com/office/drawing/2014/main" id="{FB58D95E-628B-8C2C-0B32-3A134E8A7FCE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4" name="Google Shape;131;p2">
              <a:extLst>
                <a:ext uri="{FF2B5EF4-FFF2-40B4-BE49-F238E27FC236}">
                  <a16:creationId xmlns:a16="http://schemas.microsoft.com/office/drawing/2014/main" id="{48258BB9-C32A-1C59-3A3E-E92975EDBCD6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5" name="Google Shape;132;p2">
            <a:extLst>
              <a:ext uri="{FF2B5EF4-FFF2-40B4-BE49-F238E27FC236}">
                <a16:creationId xmlns:a16="http://schemas.microsoft.com/office/drawing/2014/main" id="{5F8157A6-57A4-0F3A-017B-6D1CB90DCDB0}"/>
              </a:ext>
            </a:extLst>
          </p:cNvPr>
          <p:cNvGrpSpPr/>
          <p:nvPr/>
        </p:nvGrpSpPr>
        <p:grpSpPr>
          <a:xfrm>
            <a:off x="17293116" y="605170"/>
            <a:ext cx="397367" cy="147050"/>
            <a:chOff x="0" y="-38100"/>
            <a:chExt cx="128243" cy="47458"/>
          </a:xfrm>
        </p:grpSpPr>
        <p:sp>
          <p:nvSpPr>
            <p:cNvPr id="6" name="Google Shape;133;p2">
              <a:extLst>
                <a:ext uri="{FF2B5EF4-FFF2-40B4-BE49-F238E27FC236}">
                  <a16:creationId xmlns:a16="http://schemas.microsoft.com/office/drawing/2014/main" id="{FE05FE7B-A18F-E1E4-C128-D84215962E55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7" name="Google Shape;134;p2">
              <a:extLst>
                <a:ext uri="{FF2B5EF4-FFF2-40B4-BE49-F238E27FC236}">
                  <a16:creationId xmlns:a16="http://schemas.microsoft.com/office/drawing/2014/main" id="{694480D7-F204-B0F4-18D5-F4D988157D86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8" name="Google Shape;147;p2">
            <a:extLst>
              <a:ext uri="{FF2B5EF4-FFF2-40B4-BE49-F238E27FC236}">
                <a16:creationId xmlns:a16="http://schemas.microsoft.com/office/drawing/2014/main" id="{741DA11C-C1A5-E534-A088-DEF176B511A6}"/>
              </a:ext>
            </a:extLst>
          </p:cNvPr>
          <p:cNvSpPr txBox="1"/>
          <p:nvPr/>
        </p:nvSpPr>
        <p:spPr>
          <a:xfrm>
            <a:off x="15833268" y="508149"/>
            <a:ext cx="9784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결론</a:t>
            </a:r>
            <a:endParaRPr sz="1600" b="1">
              <a:solidFill>
                <a:srgbClr val="3A6AD6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" name="Google Shape;148;p2">
            <a:extLst>
              <a:ext uri="{FF2B5EF4-FFF2-40B4-BE49-F238E27FC236}">
                <a16:creationId xmlns:a16="http://schemas.microsoft.com/office/drawing/2014/main" id="{3F17A438-071A-A028-C7DE-DEE5E133768F}"/>
              </a:ext>
            </a:extLst>
          </p:cNvPr>
          <p:cNvSpPr txBox="1"/>
          <p:nvPr/>
        </p:nvSpPr>
        <p:spPr>
          <a:xfrm>
            <a:off x="14528478" y="508149"/>
            <a:ext cx="106049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0" name="Google Shape;149;p2">
            <a:extLst>
              <a:ext uri="{FF2B5EF4-FFF2-40B4-BE49-F238E27FC236}">
                <a16:creationId xmlns:a16="http://schemas.microsoft.com/office/drawing/2014/main" id="{3F2221EC-39CE-9D7E-1080-99A3F7B7B985}"/>
              </a:ext>
            </a:extLst>
          </p:cNvPr>
          <p:cNvSpPr txBox="1"/>
          <p:nvPr/>
        </p:nvSpPr>
        <p:spPr>
          <a:xfrm>
            <a:off x="13261863" y="508149"/>
            <a:ext cx="73545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</a:t>
            </a:r>
            <a:endParaRPr sz="1600" b="1">
              <a:solidFill>
                <a:schemeClr val="tx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1" name="Google Shape;150;p2">
            <a:extLst>
              <a:ext uri="{FF2B5EF4-FFF2-40B4-BE49-F238E27FC236}">
                <a16:creationId xmlns:a16="http://schemas.microsoft.com/office/drawing/2014/main" id="{04C010F2-3EA4-1D3D-7F7E-55AD97DF6A7C}"/>
              </a:ext>
            </a:extLst>
          </p:cNvPr>
          <p:cNvSpPr txBox="1"/>
          <p:nvPr/>
        </p:nvSpPr>
        <p:spPr>
          <a:xfrm>
            <a:off x="11898530" y="508149"/>
            <a:ext cx="8097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</a:t>
            </a:r>
            <a:endParaRPr sz="1600" b="1">
              <a:solidFill>
                <a:schemeClr val="tx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Google Shape;503;p7">
            <a:extLst>
              <a:ext uri="{FF2B5EF4-FFF2-40B4-BE49-F238E27FC236}">
                <a16:creationId xmlns:a16="http://schemas.microsoft.com/office/drawing/2014/main" id="{F5EB5EE6-BAEC-2FF2-7810-E69F8D7ABB82}"/>
              </a:ext>
            </a:extLst>
          </p:cNvPr>
          <p:cNvSpPr txBox="1"/>
          <p:nvPr/>
        </p:nvSpPr>
        <p:spPr>
          <a:xfrm>
            <a:off x="1011678" y="508149"/>
            <a:ext cx="201256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용수철 이노베이션</a:t>
            </a:r>
            <a:endParaRPr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240CB0-768A-1090-D24B-188A6306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82" y="375987"/>
            <a:ext cx="438150" cy="5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9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EEB22-AB75-EC2E-E57F-C9F978ED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677108"/>
          </a:xfrm>
        </p:spPr>
        <p:txBody>
          <a:bodyPr/>
          <a:lstStyle/>
          <a:p>
            <a:r>
              <a:rPr lang="ko-KR" sz="4400">
                <a:solidFill>
                  <a:srgbClr val="000000"/>
                </a:solidFill>
              </a:rPr>
              <a:t>결과 분석 및 기대효과</a:t>
            </a:r>
            <a:endParaRPr lang="ko-KR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17057E4-E559-82AD-4767-F0BA698531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5199" y="2138538"/>
            <a:ext cx="15025392" cy="4379223"/>
          </a:xfrm>
        </p:spPr>
        <p:txBody>
          <a:bodyPr>
            <a:noAutofit/>
          </a:bodyPr>
          <a:lstStyle/>
          <a:p>
            <a:pPr marL="25400" indent="0">
              <a:buNone/>
            </a:pPr>
            <a:r>
              <a:rPr lang="ko-KR" sz="2200" err="1">
                <a:solidFill>
                  <a:srgbClr val="3A6AD6"/>
                </a:solidFill>
                <a:latin typeface="Arial"/>
                <a:ea typeface="Pretendard Variable ExtraBold"/>
                <a:cs typeface="Arial"/>
              </a:rPr>
              <a:t>LLM의</a:t>
            </a:r>
            <a:r>
              <a:rPr lang="ko-KR" sz="2200">
                <a:solidFill>
                  <a:srgbClr val="3A6AD6"/>
                </a:solidFill>
                <a:latin typeface="Arial"/>
                <a:ea typeface="Pretendard Variable ExtraBold"/>
                <a:cs typeface="Arial"/>
              </a:rPr>
              <a:t> 단일 추론 수행이 성능 향상에 기여</a:t>
            </a:r>
          </a:p>
          <a:p>
            <a:pPr>
              <a:lnSpc>
                <a:spcPct val="110000"/>
              </a:lnSpc>
            </a:pPr>
            <a:r>
              <a:rPr lang="ko-KR" sz="2200" err="1">
                <a:latin typeface="Arial"/>
                <a:ea typeface="Pretendard Variable ExtraBold"/>
                <a:cs typeface="Arial"/>
              </a:rPr>
              <a:t>LLM</a:t>
            </a:r>
            <a:r>
              <a:rPr lang="ko-KR" sz="2200" b="0" err="1">
                <a:latin typeface="Arial"/>
                <a:ea typeface="Pretendard Variable ExtraBold"/>
                <a:cs typeface="Arial"/>
              </a:rPr>
              <a:t>이</a:t>
            </a:r>
            <a:r>
              <a:rPr lang="ko-KR" sz="2200" b="0">
                <a:latin typeface="Arial"/>
                <a:ea typeface="Pretendard Variable ExtraBold"/>
                <a:cs typeface="Arial"/>
              </a:rPr>
              <a:t> 한 번에 하나의 추론</a:t>
            </a:r>
            <a:r>
              <a:rPr lang="ko-KR" sz="2200">
                <a:latin typeface="Arial"/>
                <a:ea typeface="Pretendard Variable ExtraBold"/>
                <a:cs typeface="Arial"/>
              </a:rPr>
              <a:t>(</a:t>
            </a:r>
            <a:r>
              <a:rPr lang="en-US" altLang="ko-KR" sz="2200">
                <a:latin typeface="Arial"/>
                <a:ea typeface="Pretendard Variable ExtraBold"/>
                <a:cs typeface="Arial"/>
              </a:rPr>
              <a:t>T</a:t>
            </a:r>
            <a:r>
              <a:rPr lang="ko-KR" sz="2200" err="1">
                <a:latin typeface="Arial"/>
                <a:ea typeface="Pretendard Variable ExtraBold"/>
                <a:cs typeface="Arial"/>
              </a:rPr>
              <a:t>ask</a:t>
            </a:r>
            <a:r>
              <a:rPr lang="ko-KR" sz="2200">
                <a:latin typeface="Arial"/>
                <a:ea typeface="Pretendard Variable ExtraBold"/>
                <a:cs typeface="Arial"/>
              </a:rPr>
              <a:t>)</a:t>
            </a:r>
            <a:r>
              <a:rPr lang="ko-KR" sz="2200" b="0">
                <a:latin typeface="Arial"/>
                <a:ea typeface="Pretendard Variable ExtraBold"/>
                <a:cs typeface="Arial"/>
              </a:rPr>
              <a:t>만 수행하도록 하니 응답 품질이 향상됨.</a:t>
            </a:r>
          </a:p>
          <a:p>
            <a:pPr>
              <a:lnSpc>
                <a:spcPct val="110000"/>
              </a:lnSpc>
            </a:pPr>
            <a:r>
              <a:rPr lang="ko-KR" sz="2200" b="0">
                <a:latin typeface="Arial"/>
                <a:ea typeface="Pretendard Variable ExtraBold"/>
                <a:cs typeface="Arial"/>
              </a:rPr>
              <a:t>복잡한 질의에서도 불필요한 오버헤드를 줄이고, 보다 정확한 답변을 도출 가능.</a:t>
            </a:r>
            <a:endParaRPr lang="en-US" altLang="ko-KR" sz="2200" b="0">
              <a:latin typeface="Arial"/>
              <a:ea typeface="Pretendard Variable ExtraBold"/>
              <a:cs typeface="Arial"/>
            </a:endParaRPr>
          </a:p>
          <a:p>
            <a:pPr marL="25400" indent="0">
              <a:lnSpc>
                <a:spcPct val="110000"/>
              </a:lnSpc>
              <a:buNone/>
            </a:pPr>
            <a:endParaRPr lang="ko-KR" sz="2200" b="0">
              <a:latin typeface="Arial"/>
              <a:ea typeface="Pretendard Variable ExtraBold"/>
              <a:cs typeface="Arial"/>
            </a:endParaRPr>
          </a:p>
          <a:p>
            <a:pPr marL="25400" indent="0">
              <a:buNone/>
            </a:pPr>
            <a:r>
              <a:rPr lang="ko-KR" sz="2200">
                <a:solidFill>
                  <a:srgbClr val="3A6AD6"/>
                </a:solidFill>
                <a:latin typeface="Arial"/>
                <a:ea typeface="Pretendard Variable ExtraBold"/>
                <a:cs typeface="Arial"/>
              </a:rPr>
              <a:t>질문 분석을 통해 다중 추론 문제 해결</a:t>
            </a:r>
          </a:p>
          <a:p>
            <a:pPr>
              <a:lnSpc>
                <a:spcPct val="110000"/>
              </a:lnSpc>
            </a:pPr>
            <a:r>
              <a:rPr lang="ko-KR" sz="2200" b="0">
                <a:latin typeface="Arial"/>
                <a:ea typeface="Pretendard Variable ExtraBold"/>
                <a:cs typeface="Arial"/>
              </a:rPr>
              <a:t>질문 자체에 여러 개의 추론이 포함된 경우, 질문을 먼저 분석하여 세부 </a:t>
            </a:r>
            <a:r>
              <a:rPr lang="ko-KR" altLang="en-US" sz="2200" b="0">
                <a:latin typeface="Arial"/>
                <a:ea typeface="Pretendard Variable ExtraBold"/>
                <a:cs typeface="Arial"/>
              </a:rPr>
              <a:t>태</a:t>
            </a:r>
            <a:r>
              <a:rPr lang="ko-KR" sz="2200" b="0">
                <a:latin typeface="Arial"/>
                <a:ea typeface="Pretendard Variable ExtraBold"/>
                <a:cs typeface="Arial"/>
              </a:rPr>
              <a:t>스크로 분리.</a:t>
            </a:r>
          </a:p>
          <a:p>
            <a:pPr>
              <a:lnSpc>
                <a:spcPct val="110000"/>
              </a:lnSpc>
            </a:pPr>
            <a:r>
              <a:rPr lang="ko-KR" sz="2200" b="0">
                <a:latin typeface="Arial"/>
                <a:ea typeface="Pretendard Variable ExtraBold"/>
                <a:cs typeface="Arial"/>
              </a:rPr>
              <a:t>이를 통해 각 부분을 개별적으로 처리하면서 성능 저하를 방지함.</a:t>
            </a:r>
            <a:endParaRPr lang="en-US" altLang="ko-KR" sz="2200" b="0">
              <a:latin typeface="Arial"/>
              <a:ea typeface="Pretendard Variable ExtraBold"/>
              <a:cs typeface="Arial"/>
            </a:endParaRPr>
          </a:p>
          <a:p>
            <a:pPr marL="25400" indent="0">
              <a:lnSpc>
                <a:spcPct val="110000"/>
              </a:lnSpc>
              <a:buNone/>
            </a:pPr>
            <a:endParaRPr lang="ko-KR" sz="2200" b="0">
              <a:latin typeface="Arial"/>
              <a:ea typeface="Pretendard Variable ExtraBold"/>
              <a:cs typeface="Arial"/>
            </a:endParaRPr>
          </a:p>
          <a:p>
            <a:pPr marL="25400" indent="0">
              <a:buNone/>
            </a:pPr>
            <a:r>
              <a:rPr lang="ko-KR" sz="2200" err="1">
                <a:solidFill>
                  <a:srgbClr val="3A6AD6"/>
                </a:solidFill>
                <a:latin typeface="Arial"/>
                <a:ea typeface="Pretendard Variable ExtraBold"/>
                <a:cs typeface="Arial"/>
              </a:rPr>
              <a:t>Agent</a:t>
            </a:r>
            <a:r>
              <a:rPr lang="ko-KR" sz="2200">
                <a:solidFill>
                  <a:srgbClr val="3A6AD6"/>
                </a:solidFill>
                <a:latin typeface="Arial"/>
                <a:ea typeface="Pretendard Variable ExtraBold"/>
                <a:cs typeface="Arial"/>
              </a:rPr>
              <a:t> 모델 기반의 </a:t>
            </a:r>
            <a:r>
              <a:rPr lang="ko-KR" altLang="en-US" sz="2200">
                <a:solidFill>
                  <a:srgbClr val="3A6AD6"/>
                </a:solidFill>
                <a:latin typeface="Arial"/>
                <a:ea typeface="Pretendard Variable ExtraBold"/>
                <a:cs typeface="Arial"/>
              </a:rPr>
              <a:t>태</a:t>
            </a:r>
            <a:r>
              <a:rPr lang="ko-KR" sz="2200">
                <a:solidFill>
                  <a:srgbClr val="3A6AD6"/>
                </a:solidFill>
                <a:latin typeface="Arial"/>
                <a:ea typeface="Pretendard Variable ExtraBold"/>
                <a:cs typeface="Arial"/>
              </a:rPr>
              <a:t>스크 분리로 디버깅 용이</a:t>
            </a:r>
          </a:p>
          <a:p>
            <a:pPr>
              <a:lnSpc>
                <a:spcPct val="110000"/>
              </a:lnSpc>
            </a:pPr>
            <a:r>
              <a:rPr lang="ko-KR" altLang="en-US" sz="2200" b="0">
                <a:latin typeface="Arial"/>
                <a:ea typeface="Pretendard Variable ExtraBold"/>
                <a:cs typeface="Arial"/>
              </a:rPr>
              <a:t>  태</a:t>
            </a:r>
            <a:r>
              <a:rPr lang="ko-KR" sz="2200" b="0">
                <a:latin typeface="Arial"/>
                <a:ea typeface="Pretendard Variable ExtraBold"/>
                <a:cs typeface="Arial"/>
              </a:rPr>
              <a:t>스크가 분리된 </a:t>
            </a:r>
            <a:r>
              <a:rPr lang="ko-KR" sz="2200" err="1">
                <a:latin typeface="Arial"/>
                <a:ea typeface="Pretendard Variable ExtraBold"/>
                <a:cs typeface="Arial"/>
              </a:rPr>
              <a:t>Agent</a:t>
            </a:r>
            <a:r>
              <a:rPr lang="ko-KR" sz="2200" b="0">
                <a:latin typeface="Arial"/>
                <a:ea typeface="Pretendard Variable ExtraBold"/>
                <a:cs typeface="Arial"/>
              </a:rPr>
              <a:t> 모델을 사용하니 특정 단계에서 성능이 저하되는 지점을 쉽게 파악 가능.</a:t>
            </a:r>
          </a:p>
          <a:p>
            <a:pPr>
              <a:lnSpc>
                <a:spcPct val="110000"/>
              </a:lnSpc>
            </a:pPr>
            <a:r>
              <a:rPr lang="ko-KR" altLang="en-US" sz="2200" b="0">
                <a:latin typeface="Arial"/>
                <a:ea typeface="Pretendard Variable ExtraBold"/>
                <a:cs typeface="Arial"/>
              </a:rPr>
              <a:t>  </a:t>
            </a:r>
            <a:r>
              <a:rPr lang="ko-KR" sz="2200" b="0">
                <a:latin typeface="Arial"/>
                <a:ea typeface="Pretendard Variable ExtraBold"/>
                <a:cs typeface="Arial"/>
              </a:rPr>
              <a:t>문제 발생 시 원인을 명확히 진단할 수 있어 모델 개선 과정이 수월해짐.</a:t>
            </a:r>
            <a:br>
              <a:rPr lang="en-US" sz="2200"/>
            </a:br>
            <a:br>
              <a:rPr lang="en-US" sz="2200"/>
            </a:br>
            <a:endParaRPr lang="en-US" sz="2200"/>
          </a:p>
        </p:txBody>
      </p:sp>
      <p:sp>
        <p:nvSpPr>
          <p:cNvPr id="10" name="Google Shape;652;p10">
            <a:extLst>
              <a:ext uri="{FF2B5EF4-FFF2-40B4-BE49-F238E27FC236}">
                <a16:creationId xmlns:a16="http://schemas.microsoft.com/office/drawing/2014/main" id="{5215DBE0-AB89-AA7C-9CC6-502924BAFEC5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32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BBE37-A316-CA48-DC6C-46C299986DA6}"/>
              </a:ext>
            </a:extLst>
          </p:cNvPr>
          <p:cNvSpPr txBox="1"/>
          <p:nvPr/>
        </p:nvSpPr>
        <p:spPr>
          <a:xfrm>
            <a:off x="1440468" y="7457525"/>
            <a:ext cx="11887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기대효과</a:t>
            </a:r>
            <a:endParaRPr lang="en-US" altLang="ko-KR" sz="2600" b="1">
              <a:solidFill>
                <a:srgbClr val="3A6AD6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endParaRPr lang="en-US" altLang="ko-KR" sz="2600" b="1">
              <a:solidFill>
                <a:srgbClr val="3A6AD6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LLM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의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정확도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개선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가능성을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확인하였으며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이를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확장하여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해상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위험물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처리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(Task) </a:t>
            </a:r>
            <a:r>
              <a:rPr lang="ko-KR" altLang="en-US" sz="2200" b="1" err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에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적용할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경우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b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해상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위험물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행정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업무의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효율성을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크게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향상시켜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위험화물의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미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오 신고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적발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가능성이</a:t>
            </a:r>
            <a:r>
              <a:rPr lang="en-US" altLang="ko-KR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200" b="1">
                <a:solidFill>
                  <a:schemeClr val="tx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높아짐</a:t>
            </a:r>
            <a:endParaRPr lang="en-US" altLang="ko-KR" sz="2200" b="1">
              <a:solidFill>
                <a:schemeClr val="tx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396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B165F-A9FD-21B8-4288-AD0A8ED6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677108"/>
          </a:xfrm>
        </p:spPr>
        <p:txBody>
          <a:bodyPr/>
          <a:lstStyle/>
          <a:p>
            <a:r>
              <a:rPr lang="ko-KR" sz="4400">
                <a:solidFill>
                  <a:srgbClr val="000000"/>
                </a:solidFill>
              </a:rPr>
              <a:t>한계점 &amp; 향후계획</a:t>
            </a:r>
            <a:endParaRPr lang="ko-KR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3C14284-8B14-74B4-F5D2-1B2D8BA20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7559" y="2032026"/>
            <a:ext cx="15942215" cy="7969216"/>
          </a:xfrm>
        </p:spPr>
        <p:txBody>
          <a:bodyPr>
            <a:normAutofit lnSpcReduction="10000"/>
          </a:bodyPr>
          <a:lstStyle/>
          <a:p>
            <a:pPr marL="25400" indent="0" algn="ctr">
              <a:lnSpc>
                <a:spcPct val="80000"/>
              </a:lnSpc>
              <a:buNone/>
            </a:pPr>
            <a:r>
              <a:rPr lang="ko-KR" altLang="en-US" sz="3200" u="sng">
                <a:solidFill>
                  <a:srgbClr val="3A6AD6"/>
                </a:solidFill>
              </a:rPr>
              <a:t>한계점</a:t>
            </a:r>
            <a:endParaRPr lang="en-US" altLang="ko-KR" sz="3200" u="sng">
              <a:solidFill>
                <a:srgbClr val="3A6AD6"/>
              </a:solidFill>
            </a:endParaRPr>
          </a:p>
          <a:p>
            <a:pPr marL="25400" indent="0" algn="ctr">
              <a:lnSpc>
                <a:spcPct val="80000"/>
              </a:lnSpc>
              <a:buNone/>
            </a:pPr>
            <a:endParaRPr lang="en-US" altLang="ko-KR" sz="3200">
              <a:solidFill>
                <a:srgbClr val="3A6AD6"/>
              </a:solidFill>
            </a:endParaRPr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600">
                <a:solidFill>
                  <a:srgbClr val="3A6AD6"/>
                </a:solidFill>
              </a:rPr>
              <a:t>☑️ </a:t>
            </a:r>
            <a:r>
              <a:rPr lang="ko-KR" altLang="en-US" sz="2600" err="1">
                <a:solidFill>
                  <a:srgbClr val="3A6AD6"/>
                </a:solidFill>
              </a:rPr>
              <a:t>Context</a:t>
            </a:r>
            <a:r>
              <a:rPr lang="ko-KR" altLang="en-US" sz="2600">
                <a:solidFill>
                  <a:srgbClr val="3A6AD6"/>
                </a:solidFill>
              </a:rPr>
              <a:t> 처리 성능의 한계</a:t>
            </a:r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200"/>
              <a:t>	</a:t>
            </a:r>
            <a:r>
              <a:rPr lang="ko-KR" sz="2200"/>
              <a:t>기존 0%였던 </a:t>
            </a:r>
            <a:r>
              <a:rPr lang="ko-KR" sz="2200" err="1"/>
              <a:t>Context</a:t>
            </a:r>
            <a:r>
              <a:rPr lang="ko-KR" sz="2200"/>
              <a:t> 인식 성능을 21%까지 개선했지만, 여전히 100%에는 미치지 못함.</a:t>
            </a:r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200"/>
              <a:t>	</a:t>
            </a:r>
            <a:r>
              <a:rPr lang="ko-KR" sz="2200"/>
              <a:t>규정 그대로의 내용을 토대로 답변을 생성하는 성능이 낮음</a:t>
            </a:r>
            <a:endParaRPr lang="en-US" altLang="ko-KR" sz="2200"/>
          </a:p>
          <a:p>
            <a:pPr marL="25400" indent="0">
              <a:lnSpc>
                <a:spcPct val="80000"/>
              </a:lnSpc>
              <a:buNone/>
            </a:pPr>
            <a:endParaRPr lang="ko-KR" sz="2200"/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600">
                <a:solidFill>
                  <a:srgbClr val="3A6AD6"/>
                </a:solidFill>
              </a:rPr>
              <a:t>☑️ </a:t>
            </a:r>
            <a:r>
              <a:rPr lang="ko-KR" sz="2600" err="1">
                <a:solidFill>
                  <a:srgbClr val="3A6AD6"/>
                </a:solidFill>
              </a:rPr>
              <a:t>Logic</a:t>
            </a:r>
            <a:r>
              <a:rPr lang="ko-KR" sz="2600">
                <a:solidFill>
                  <a:srgbClr val="3A6AD6"/>
                </a:solidFill>
              </a:rPr>
              <a:t>, </a:t>
            </a:r>
            <a:r>
              <a:rPr lang="ko-KR" sz="2600" err="1">
                <a:solidFill>
                  <a:srgbClr val="3A6AD6"/>
                </a:solidFill>
              </a:rPr>
              <a:t>Context</a:t>
            </a:r>
            <a:r>
              <a:rPr lang="ko-KR" sz="2600">
                <a:solidFill>
                  <a:srgbClr val="3A6AD6"/>
                </a:solidFill>
              </a:rPr>
              <a:t> 분류의 애매한 영역(</a:t>
            </a:r>
            <a:r>
              <a:rPr lang="ko-KR" sz="2600" err="1">
                <a:solidFill>
                  <a:srgbClr val="3A6AD6"/>
                </a:solidFill>
              </a:rPr>
              <a:t>Gray</a:t>
            </a:r>
            <a:r>
              <a:rPr lang="ko-KR" sz="2600">
                <a:solidFill>
                  <a:srgbClr val="3A6AD6"/>
                </a:solidFill>
              </a:rPr>
              <a:t> </a:t>
            </a:r>
            <a:r>
              <a:rPr lang="ko-KR" sz="2600" err="1">
                <a:solidFill>
                  <a:srgbClr val="3A6AD6"/>
                </a:solidFill>
              </a:rPr>
              <a:t>Zone</a:t>
            </a:r>
            <a:r>
              <a:rPr lang="ko-KR" sz="2600">
                <a:solidFill>
                  <a:srgbClr val="3A6AD6"/>
                </a:solidFill>
              </a:rPr>
              <a:t>) 문제</a:t>
            </a:r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200"/>
              <a:t>	</a:t>
            </a:r>
            <a:r>
              <a:rPr lang="ko-KR" sz="2200" err="1"/>
              <a:t>Logic</a:t>
            </a:r>
            <a:r>
              <a:rPr lang="ko-KR" sz="2200"/>
              <a:t> </a:t>
            </a:r>
            <a:r>
              <a:rPr lang="ko-KR" sz="2200" err="1"/>
              <a:t>Context</a:t>
            </a:r>
            <a:r>
              <a:rPr lang="ko-KR" sz="2200"/>
              <a:t> 분류에서 명확하게 구분되지 않는 질문들이 존재하여 성능 저하 발생.</a:t>
            </a:r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200"/>
              <a:t>	</a:t>
            </a:r>
            <a:r>
              <a:rPr lang="ko-KR" sz="2200"/>
              <a:t>목표 성능을 90%로 설정했으나, 실제 실험 결과 약 70% 수준에 머무름.</a:t>
            </a:r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200"/>
              <a:t>	</a:t>
            </a:r>
            <a:r>
              <a:rPr lang="ko-KR" sz="2200"/>
              <a:t>분류 기준이 애매한 사례(</a:t>
            </a:r>
            <a:r>
              <a:rPr lang="ko-KR" sz="2200" err="1"/>
              <a:t>Gray</a:t>
            </a:r>
            <a:r>
              <a:rPr lang="ko-KR" sz="2200"/>
              <a:t> </a:t>
            </a:r>
            <a:r>
              <a:rPr lang="ko-KR" sz="2200" err="1"/>
              <a:t>Zone</a:t>
            </a:r>
            <a:r>
              <a:rPr lang="ko-KR" sz="2200"/>
              <a:t>)</a:t>
            </a:r>
            <a:r>
              <a:rPr lang="ko-KR" sz="2200" err="1"/>
              <a:t>를</a:t>
            </a:r>
            <a:r>
              <a:rPr lang="ko-KR" sz="2200"/>
              <a:t> 처리하는 추가적인 기법이 필요함.</a:t>
            </a:r>
          </a:p>
          <a:p>
            <a:pPr marL="25400" indent="0">
              <a:lnSpc>
                <a:spcPct val="80000"/>
              </a:lnSpc>
              <a:buNone/>
            </a:pPr>
            <a:endParaRPr lang="en-US" sz="2200"/>
          </a:p>
          <a:p>
            <a:pPr marL="25400" indent="0">
              <a:lnSpc>
                <a:spcPct val="80000"/>
              </a:lnSpc>
              <a:buNone/>
            </a:pPr>
            <a:endParaRPr lang="en-US" sz="2200"/>
          </a:p>
          <a:p>
            <a:pPr marL="25400" indent="0" algn="ctr">
              <a:lnSpc>
                <a:spcPct val="80000"/>
              </a:lnSpc>
              <a:buNone/>
            </a:pPr>
            <a:r>
              <a:rPr lang="ko-KR" sz="3200" u="sng">
                <a:solidFill>
                  <a:srgbClr val="3A6AD6"/>
                </a:solidFill>
              </a:rPr>
              <a:t>향후계획</a:t>
            </a:r>
            <a:endParaRPr lang="en-US" altLang="ko-KR" sz="3200" u="sng">
              <a:solidFill>
                <a:srgbClr val="3A6AD6"/>
              </a:solidFill>
            </a:endParaRPr>
          </a:p>
          <a:p>
            <a:pPr marL="25400" indent="0" algn="ctr">
              <a:lnSpc>
                <a:spcPct val="80000"/>
              </a:lnSpc>
              <a:buNone/>
            </a:pPr>
            <a:endParaRPr lang="ko-KR" sz="3200">
              <a:solidFill>
                <a:srgbClr val="3A6AD6"/>
              </a:solidFill>
            </a:endParaRPr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600">
                <a:solidFill>
                  <a:srgbClr val="3A6AD6"/>
                </a:solidFill>
              </a:rPr>
              <a:t>✅ </a:t>
            </a:r>
            <a:r>
              <a:rPr lang="ko-KR" sz="2600" err="1">
                <a:solidFill>
                  <a:srgbClr val="3A6AD6"/>
                </a:solidFill>
              </a:rPr>
              <a:t>Context</a:t>
            </a:r>
            <a:r>
              <a:rPr lang="ko-KR" sz="2600">
                <a:solidFill>
                  <a:srgbClr val="3A6AD6"/>
                </a:solidFill>
              </a:rPr>
              <a:t> 성능 향상</a:t>
            </a:r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200"/>
              <a:t>	</a:t>
            </a:r>
            <a:r>
              <a:rPr lang="ko-KR" sz="2200"/>
              <a:t>사용자 질문 재생성 기법(</a:t>
            </a:r>
            <a:r>
              <a:rPr lang="ko-KR" sz="2200" err="1"/>
              <a:t>Query</a:t>
            </a:r>
            <a:r>
              <a:rPr lang="ko-KR" sz="2200"/>
              <a:t> </a:t>
            </a:r>
            <a:r>
              <a:rPr lang="ko-KR" sz="2200" err="1"/>
              <a:t>Refinement</a:t>
            </a:r>
            <a:r>
              <a:rPr lang="ko-KR" sz="2200"/>
              <a:t>) 적용</a:t>
            </a:r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200"/>
              <a:t>	</a:t>
            </a:r>
            <a:r>
              <a:rPr lang="ko-KR" sz="2200"/>
              <a:t>필요한 정보를 다시 요구하는 방법 적용</a:t>
            </a:r>
            <a:endParaRPr lang="en-US" altLang="ko-KR" sz="2200"/>
          </a:p>
          <a:p>
            <a:pPr marL="25400" indent="0">
              <a:lnSpc>
                <a:spcPct val="80000"/>
              </a:lnSpc>
              <a:buNone/>
            </a:pPr>
            <a:endParaRPr lang="ko-KR" sz="2200"/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600">
                <a:solidFill>
                  <a:srgbClr val="3A6AD6"/>
                </a:solidFill>
              </a:rPr>
              <a:t>✅ </a:t>
            </a:r>
            <a:r>
              <a:rPr lang="ko-KR" sz="2600" err="1">
                <a:solidFill>
                  <a:srgbClr val="3A6AD6"/>
                </a:solidFill>
              </a:rPr>
              <a:t>Logic</a:t>
            </a:r>
            <a:r>
              <a:rPr lang="ko-KR" sz="2600">
                <a:solidFill>
                  <a:srgbClr val="3A6AD6"/>
                </a:solidFill>
              </a:rPr>
              <a:t> </a:t>
            </a:r>
            <a:r>
              <a:rPr lang="ko-KR" sz="2600" err="1">
                <a:solidFill>
                  <a:srgbClr val="3A6AD6"/>
                </a:solidFill>
              </a:rPr>
              <a:t>Context</a:t>
            </a:r>
            <a:r>
              <a:rPr lang="ko-KR" sz="2600">
                <a:solidFill>
                  <a:srgbClr val="3A6AD6"/>
                </a:solidFill>
              </a:rPr>
              <a:t> 분류 개선 </a:t>
            </a:r>
            <a:r>
              <a:rPr lang="ko-KR" sz="2600" err="1">
                <a:solidFill>
                  <a:srgbClr val="3A6AD6"/>
                </a:solidFill>
              </a:rPr>
              <a:t>Agent</a:t>
            </a:r>
            <a:r>
              <a:rPr lang="ko-KR" sz="2600">
                <a:solidFill>
                  <a:srgbClr val="3A6AD6"/>
                </a:solidFill>
              </a:rPr>
              <a:t> 설계</a:t>
            </a:r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200"/>
              <a:t>	</a:t>
            </a:r>
            <a:r>
              <a:rPr lang="ko-KR" sz="2200" err="1"/>
              <a:t>Prompt에</a:t>
            </a:r>
            <a:r>
              <a:rPr lang="ko-KR" sz="2200"/>
              <a:t> 각 질문의 상황 및 구체적인 설명을 추가하여 명확한 분류 기준 확립</a:t>
            </a:r>
          </a:p>
          <a:p>
            <a:pPr marL="25400" indent="0">
              <a:lnSpc>
                <a:spcPct val="80000"/>
              </a:lnSpc>
              <a:buNone/>
            </a:pPr>
            <a:r>
              <a:rPr lang="en-US" altLang="ko-KR" sz="2200"/>
              <a:t>	</a:t>
            </a:r>
            <a:r>
              <a:rPr lang="ko-KR" sz="2200"/>
              <a:t>루프 방식의 </a:t>
            </a:r>
            <a:r>
              <a:rPr lang="ko-KR" sz="2200" err="1"/>
              <a:t>Agent를</a:t>
            </a:r>
            <a:r>
              <a:rPr lang="ko-KR" sz="2200"/>
              <a:t> 도입하여 반복적인 검토 및 보완을 통한 성능 향상</a:t>
            </a:r>
          </a:p>
        </p:txBody>
      </p:sp>
      <p:sp>
        <p:nvSpPr>
          <p:cNvPr id="4" name="Google Shape;652;p10">
            <a:extLst>
              <a:ext uri="{FF2B5EF4-FFF2-40B4-BE49-F238E27FC236}">
                <a16:creationId xmlns:a16="http://schemas.microsoft.com/office/drawing/2014/main" id="{EA4DA769-89D8-F98B-C431-641BAF2D8A5E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33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8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AAA44-C90F-14CB-82F9-5CAF207B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0192"/>
          </a:xfrm>
        </p:spPr>
        <p:txBody>
          <a:bodyPr/>
          <a:lstStyle/>
          <a:p>
            <a:r>
              <a:rPr lang="ko-KR" altLang="en-US" sz="4550"/>
              <a:t>느낀</a:t>
            </a:r>
            <a:r>
              <a:rPr lang="en-US" altLang="ko-KR" sz="4550"/>
              <a:t> </a:t>
            </a:r>
            <a:r>
              <a:rPr lang="ko-KR" altLang="en-US" sz="4550"/>
              <a:t>점</a:t>
            </a:r>
            <a:endParaRPr kumimoji="1" lang="ko-KR" altLang="en-US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64DF2C55-A369-2772-32BE-AA6BD2E490B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1442091"/>
              </p:ext>
            </p:extLst>
          </p:nvPr>
        </p:nvGraphicFramePr>
        <p:xfrm>
          <a:off x="885825" y="1923901"/>
          <a:ext cx="16473488" cy="8021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336347">
                  <a:extLst>
                    <a:ext uri="{9D8B030D-6E8A-4147-A177-3AD203B41FA5}">
                      <a16:colId xmlns:a16="http://schemas.microsoft.com/office/drawing/2014/main" val="1560004280"/>
                    </a:ext>
                  </a:extLst>
                </a:gridCol>
                <a:gridCol w="14137141">
                  <a:extLst>
                    <a:ext uri="{9D8B030D-6E8A-4147-A177-3AD203B41FA5}">
                      <a16:colId xmlns:a16="http://schemas.microsoft.com/office/drawing/2014/main" val="814392256"/>
                    </a:ext>
                  </a:extLst>
                </a:gridCol>
              </a:tblGrid>
              <a:tr h="3987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2000" b="1" i="0">
                          <a:solidFill>
                            <a:schemeClr val="tx1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구분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2000" b="1" i="0">
                          <a:solidFill>
                            <a:schemeClr val="tx1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내용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7211328"/>
                  </a:ext>
                </a:extLst>
              </a:tr>
              <a:tr h="46484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20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프로젝트 </a:t>
                      </a:r>
                    </a:p>
                    <a:p>
                      <a:pPr algn="ctr" rtl="0" fontAlgn="ctr"/>
                      <a:r>
                        <a:rPr lang="ko-KR" altLang="en-US" sz="20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수행상 어려움 </a:t>
                      </a:r>
                    </a:p>
                    <a:p>
                      <a:pPr algn="ctr" rtl="0" fontAlgn="ctr"/>
                      <a:r>
                        <a:rPr lang="ko-KR" altLang="en-US" sz="20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극복 사례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프로젝트를 수행하면서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기업의 요구사항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팀의 목표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기술적 역량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그리고 프로젝트 기간을 종합적으로 고려하여 적절한 문제 범위를 설정하는 것이 가장 큰 도전 과제였다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초기에는 실제 고객의 주요 이슈를 해결하는 방향으로 접근하려 했다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  <a:b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하지만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프로젝트 기간 내에 이를 실현하는 것은 현실적으로 불가능하다는 점을 인식하게 되었다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✅ 외부 협력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: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기업과의 협의를 통한 범위 조정</a:t>
                      </a:r>
                      <a:endParaRPr lang="en-US" altLang="ko-KR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초기 단계에서는 간단한 문제를 해결하는 코드와 시연 영상을 기업과 공유하며 피드백을 받았다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  <a:b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</a:b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이를 통해 기업이 고려하는 다음 단계의 요구사항과 기대하는 결과물의 범위를 명확히 파악할 수 있었고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현실적인 범위 조정이 가능해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졌다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</a:p>
                    <a:p>
                      <a:pPr rtl="0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✅ 내부 협력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: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팀 내 우선순위 설정 및 목표 조율</a:t>
                      </a:r>
                    </a:p>
                    <a:p>
                      <a:pPr rtl="0" fontAlgn="base"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팀원들간 목표를 공유하고 핵심 목표와 필수 기능을 우선 구현하고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추가적인 기능은 차후 확장 가능하도록 설계하는 방식으로 접근했다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</a:p>
                    <a:p>
                      <a:pPr rtl="0" fontAlgn="base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이러한 과정에서 기술적 가능성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기대 효과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실행 가능성을 고려한 의사 결정을 통해 최적의 범위를 도출할 수 있었다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424522390"/>
                  </a:ext>
                </a:extLst>
              </a:tr>
              <a:tr h="1666237">
                <a:tc>
                  <a:txBody>
                    <a:bodyPr/>
                    <a:lstStyle/>
                    <a:p>
                      <a:pPr marL="0" indent="0" algn="ctr" rtl="0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프로젝트에서 </a:t>
                      </a:r>
                    </a:p>
                    <a:p>
                      <a:pPr marL="0" indent="0" algn="ctr" rtl="0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잘한 부분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1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프로젝트 진행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시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기업의 요청사항 외에도 실질적인 성과 평가를 위한 추가적인 요소가 필요하다고 판단하여 기획 및 실행을 진행했다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base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특히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기업의 기존 요구사항에는 </a:t>
                      </a:r>
                      <a:r>
                        <a:rPr lang="af-ZA" sz="1800" b="1" i="0" err="1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Context</a:t>
                      </a:r>
                      <a:r>
                        <a:rPr lang="af-ZA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평가 지표가 포함되지 않았으며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개선 성과를 명확히 측정하기 위해서는 정량적 지표 기반의 평가 체계가 필요하다고 인식하였다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rtl="0" fontAlgn="base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이에 따라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도메인 조사 및 평가지표 리서치를 진행하며 객관적이고 신뢰할 수 있는 평가 기준을 수립하였다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  <a:endParaRPr lang="ko-KR" altLang="en-US" sz="1800" b="1" i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4093704932"/>
                  </a:ext>
                </a:extLst>
              </a:tr>
              <a:tr h="130672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20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프로젝트에서 </a:t>
                      </a:r>
                    </a:p>
                    <a:p>
                      <a:pPr algn="ctr" rtl="0" fontAlgn="ctr"/>
                      <a:r>
                        <a:rPr lang="ko-KR" altLang="en-US" sz="20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아쉬운 부분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rtl="0" fontAlgn="base">
                        <a:buFont typeface="+mj-lt"/>
                        <a:buAutoNum type="arabicPeriod"/>
                      </a:pPr>
                      <a:r>
                        <a:rPr lang="af-ZA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af-ZA" sz="1800" b="1" i="0" err="1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Context</a:t>
                      </a:r>
                      <a:r>
                        <a:rPr lang="af-ZA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및 </a:t>
                      </a:r>
                      <a:r>
                        <a:rPr lang="af-ZA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Agent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설계를 여러가지 실험해보지 못한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점</a:t>
                      </a:r>
                    </a:p>
                    <a:p>
                      <a:pPr rtl="0" fontAlgn="base">
                        <a:buFont typeface="+mj-lt"/>
                        <a:buAutoNum type="arabicPeriod"/>
                      </a:pP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실험 세팅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(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데이터 준비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,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평가지표 설정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)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등이 끝나고 나니 프로젝트 기간 거의 마무리가 되었다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</a:p>
                    <a:p>
                      <a:pPr rtl="0" fontAlgn="base">
                        <a:buFont typeface="+mj-lt"/>
                        <a:buAutoNum type="arabicPeriod"/>
                      </a:pP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더 많은 실험을 할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준비가 되었는데 시작하려고 하니 끝난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느낌이라 아쉽다</a:t>
                      </a:r>
                      <a:r>
                        <a:rPr lang="en-US" altLang="ko-KR" sz="1800" b="1" i="0"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.</a:t>
                      </a: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617166989"/>
                  </a:ext>
                </a:extLst>
              </a:tr>
            </a:tbl>
          </a:graphicData>
        </a:graphic>
      </p:graphicFrame>
      <p:sp>
        <p:nvSpPr>
          <p:cNvPr id="9" name="Google Shape;652;p10">
            <a:extLst>
              <a:ext uri="{FF2B5EF4-FFF2-40B4-BE49-F238E27FC236}">
                <a16:creationId xmlns:a16="http://schemas.microsoft.com/office/drawing/2014/main" id="{A7317B70-0CF1-F64D-0F19-492631A6DB54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34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72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7F43C15-2697-9C45-7D3E-18CA5DC4B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18288000" cy="967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731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D6193-2FD3-EA94-260E-385C002CD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1D8A5-3A0A-5358-8840-6DA76F5F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0192"/>
          </a:xfrm>
        </p:spPr>
        <p:txBody>
          <a:bodyPr/>
          <a:lstStyle/>
          <a:p>
            <a:r>
              <a:rPr lang="ko-KR" altLang="en-US" sz="4550"/>
              <a:t>협력 기업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56AD6-E114-E1C3-03E7-D6024C144D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384721"/>
          </a:xfrm>
        </p:spPr>
        <p:txBody>
          <a:bodyPr/>
          <a:lstStyle/>
          <a:p>
            <a:pPr marL="25400" indent="0" algn="ctr">
              <a:buNone/>
            </a:pPr>
            <a:r>
              <a:rPr lang="ko-KR" altLang="en-US" sz="2000">
                <a:solidFill>
                  <a:schemeClr val="tx1"/>
                </a:solidFill>
                <a:highlight>
                  <a:srgbClr val="FFFF00"/>
                </a:highlight>
              </a:rPr>
              <a:t>도움을 주신분들 모두 감사합니다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9A0DEC6-1E1E-1CB6-9BEA-590A215621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0934" y="2676287"/>
            <a:ext cx="10040442" cy="4438858"/>
          </a:xfrm>
        </p:spPr>
        <p:txBody>
          <a:bodyPr>
            <a:noAutofit/>
          </a:bodyPr>
          <a:lstStyle/>
          <a:p>
            <a:pPr marL="25400" indent="0">
              <a:buNone/>
            </a:pPr>
            <a:r>
              <a:rPr lang="ko-KR" sz="4000"/>
              <a:t>동양</a:t>
            </a:r>
            <a:r>
              <a:rPr lang="ko-KR" altLang="en-US" sz="4000"/>
              <a:t> </a:t>
            </a:r>
            <a:r>
              <a:rPr lang="ko-KR" sz="4000"/>
              <a:t>시스템즈 (정광용 위원님, </a:t>
            </a:r>
            <a:r>
              <a:rPr lang="ko-KR" sz="4000" err="1"/>
              <a:t>황준익</a:t>
            </a:r>
            <a:r>
              <a:rPr lang="ko-KR" sz="4000"/>
              <a:t> 매니</a:t>
            </a:r>
            <a:r>
              <a:rPr lang="ko-KR" altLang="en-US" sz="4000"/>
              <a:t>저</a:t>
            </a:r>
            <a:r>
              <a:rPr lang="ko-KR" sz="4000"/>
              <a:t>님)</a:t>
            </a:r>
            <a:endParaRPr lang="ko-KR" altLang="en-US" sz="4000"/>
          </a:p>
          <a:p>
            <a:pPr lvl="1"/>
            <a:r>
              <a:rPr lang="ko-KR" sz="20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2주간 도메인 집중교육</a:t>
            </a:r>
          </a:p>
          <a:p>
            <a:pPr lvl="1"/>
            <a:r>
              <a:rPr lang="ko-KR" sz="20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매주 오전 오프라인 미팅</a:t>
            </a:r>
          </a:p>
          <a:p>
            <a:pPr lvl="1"/>
            <a:r>
              <a:rPr lang="ko-KR" sz="20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데이터 제공</a:t>
            </a:r>
          </a:p>
          <a:p>
            <a:pPr lvl="1"/>
            <a:r>
              <a:rPr lang="ko-KR" sz="20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베이스라인 코드 제공</a:t>
            </a:r>
          </a:p>
          <a:p>
            <a:pPr lvl="1"/>
            <a:r>
              <a:rPr lang="ko-KR" sz="20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디스코드</a:t>
            </a:r>
            <a:r>
              <a:rPr 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소통</a:t>
            </a:r>
          </a:p>
          <a:p>
            <a:pPr lvl="1"/>
            <a:r>
              <a:rPr 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매주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금요일 맛있는 </a:t>
            </a:r>
            <a:r>
              <a:rPr 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점심 제공</a:t>
            </a:r>
            <a:r>
              <a:rPr lang="en-US" altLang="ko-KR" sz="2000">
                <a:solidFill>
                  <a:srgbClr val="3A6AD6"/>
                </a:solidFill>
              </a:rPr>
              <a:t> </a:t>
            </a:r>
            <a:endParaRPr lang="ko-KR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9" name="Google Shape;652;p10">
            <a:extLst>
              <a:ext uri="{FF2B5EF4-FFF2-40B4-BE49-F238E27FC236}">
                <a16:creationId xmlns:a16="http://schemas.microsoft.com/office/drawing/2014/main" id="{67751F4D-0B3D-8F90-0D14-47092C128CF9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35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426F24-CBBC-0EA1-2E0F-55A6B153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34" y="1570513"/>
            <a:ext cx="3700462" cy="1155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EAB8F8-E9A1-3596-6F38-D37CDD69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" t="13748"/>
          <a:stretch/>
        </p:blipFill>
        <p:spPr>
          <a:xfrm>
            <a:off x="11338048" y="1752446"/>
            <a:ext cx="6779079" cy="3744185"/>
          </a:xfrm>
          <a:prstGeom prst="rect">
            <a:avLst/>
          </a:prstGeom>
        </p:spPr>
      </p:pic>
      <p:pic>
        <p:nvPicPr>
          <p:cNvPr id="10" name="그림 64" descr="미소, 애니메이션, 장난감, 사람이(가) 표시된 사진&#10;&#10;자동 생성된 설명">
            <a:extLst>
              <a:ext uri="{FF2B5EF4-FFF2-40B4-BE49-F238E27FC236}">
                <a16:creationId xmlns:a16="http://schemas.microsoft.com/office/drawing/2014/main" id="{120750AD-9171-1DC9-5EA8-000D3A7D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367" b="24343"/>
          <a:stretch>
            <a:fillRect/>
          </a:stretch>
        </p:blipFill>
        <p:spPr>
          <a:xfrm>
            <a:off x="16532671" y="2213859"/>
            <a:ext cx="790190" cy="635913"/>
          </a:xfrm>
          <a:custGeom>
            <a:avLst/>
            <a:gdLst>
              <a:gd name="connsiteX0" fmla="*/ 190880 w 1212504"/>
              <a:gd name="connsiteY0" fmla="*/ 0 h 1099493"/>
              <a:gd name="connsiteX1" fmla="*/ 987234 w 1212504"/>
              <a:gd name="connsiteY1" fmla="*/ 0 h 1099493"/>
              <a:gd name="connsiteX2" fmla="*/ 1029901 w 1212504"/>
              <a:gd name="connsiteY2" fmla="*/ 35203 h 1099493"/>
              <a:gd name="connsiteX3" fmla="*/ 1212504 w 1212504"/>
              <a:gd name="connsiteY3" fmla="*/ 476047 h 1099493"/>
              <a:gd name="connsiteX4" fmla="*/ 589057 w 1212504"/>
              <a:gd name="connsiteY4" fmla="*/ 1099493 h 1099493"/>
              <a:gd name="connsiteX5" fmla="*/ 14603 w 1212504"/>
              <a:gd name="connsiteY5" fmla="*/ 718720 h 1099493"/>
              <a:gd name="connsiteX6" fmla="*/ 0 w 1212504"/>
              <a:gd name="connsiteY6" fmla="*/ 671677 h 1099493"/>
              <a:gd name="connsiteX7" fmla="*/ 0 w 1212504"/>
              <a:gd name="connsiteY7" fmla="*/ 280417 h 1099493"/>
              <a:gd name="connsiteX8" fmla="*/ 14603 w 1212504"/>
              <a:gd name="connsiteY8" fmla="*/ 233373 h 1099493"/>
              <a:gd name="connsiteX9" fmla="*/ 148213 w 1212504"/>
              <a:gd name="connsiteY9" fmla="*/ 35203 h 1099493"/>
              <a:gd name="connsiteX10" fmla="*/ 190880 w 1212504"/>
              <a:gd name="connsiteY10" fmla="*/ 0 h 109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2504" h="1099493">
                <a:moveTo>
                  <a:pt x="190880" y="0"/>
                </a:moveTo>
                <a:lnTo>
                  <a:pt x="987234" y="0"/>
                </a:lnTo>
                <a:lnTo>
                  <a:pt x="1029901" y="35203"/>
                </a:lnTo>
                <a:cubicBezTo>
                  <a:pt x="1142723" y="148025"/>
                  <a:pt x="1212504" y="303887"/>
                  <a:pt x="1212504" y="476047"/>
                </a:cubicBezTo>
                <a:cubicBezTo>
                  <a:pt x="1212504" y="820367"/>
                  <a:pt x="933378" y="1099493"/>
                  <a:pt x="589057" y="1099493"/>
                </a:cubicBezTo>
                <a:cubicBezTo>
                  <a:pt x="330816" y="1099493"/>
                  <a:pt x="109248" y="942485"/>
                  <a:pt x="14603" y="718720"/>
                </a:cubicBezTo>
                <a:lnTo>
                  <a:pt x="0" y="671677"/>
                </a:lnTo>
                <a:lnTo>
                  <a:pt x="0" y="280417"/>
                </a:lnTo>
                <a:lnTo>
                  <a:pt x="14603" y="233373"/>
                </a:lnTo>
                <a:cubicBezTo>
                  <a:pt x="46152" y="158785"/>
                  <a:pt x="91802" y="91614"/>
                  <a:pt x="148213" y="35203"/>
                </a:cubicBezTo>
                <a:lnTo>
                  <a:pt x="190880" y="0"/>
                </a:lnTo>
                <a:close/>
              </a:path>
            </a:pathLst>
          </a:custGeom>
          <a:ln>
            <a:solidFill>
              <a:srgbClr val="4472C4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567084-FD10-2D0F-4E16-AC5BF3D5AC22}"/>
              </a:ext>
            </a:extLst>
          </p:cNvPr>
          <p:cNvSpPr txBox="1"/>
          <p:nvPr/>
        </p:nvSpPr>
        <p:spPr>
          <a:xfrm>
            <a:off x="16530728" y="2101103"/>
            <a:ext cx="822692" cy="21544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solidFill>
                  <a:srgbClr val="FFFFFF"/>
                </a:solidFill>
              </a:rPr>
              <a:t>오수연 </a:t>
            </a:r>
            <a:r>
              <a:rPr lang="ko-KR" altLang="en-US" sz="800" err="1">
                <a:solidFill>
                  <a:srgbClr val="FFFFFF"/>
                </a:solidFill>
              </a:rPr>
              <a:t>그루님</a:t>
            </a:r>
            <a:endParaRPr lang="en-US" sz="800" err="1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F6F08D-9FFC-D5D4-597E-33E075BE0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16" y="5923024"/>
            <a:ext cx="5897103" cy="40193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276EC3-6B5E-228F-DF6D-3EB2C5315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769" y="5901268"/>
            <a:ext cx="4152560" cy="4041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8FEDAA-023F-5A5A-080B-EE06544DA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4561" y="5865203"/>
            <a:ext cx="3132897" cy="417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13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196C4-70F5-0229-3FF3-258D9A1F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0192"/>
          </a:xfrm>
        </p:spPr>
        <p:txBody>
          <a:bodyPr/>
          <a:lstStyle/>
          <a:p>
            <a:r>
              <a:rPr lang="ko-KR" altLang="en-US" sz="4550"/>
              <a:t>감사한 분들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D351CA-65A7-0861-DFF1-13E046F95F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9885" y="1955811"/>
            <a:ext cx="9368231" cy="384721"/>
          </a:xfrm>
        </p:spPr>
        <p:txBody>
          <a:bodyPr/>
          <a:lstStyle/>
          <a:p>
            <a:pPr marL="25400" indent="0" algn="ctr">
              <a:buNone/>
            </a:pPr>
            <a:r>
              <a:rPr lang="ko-KR" altLang="en-US" sz="2000">
                <a:highlight>
                  <a:srgbClr val="FFFF00"/>
                </a:highlight>
              </a:rPr>
              <a:t>도움을 주신분들 모두 감사합니다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8BE74F-1FB5-C7FF-15D5-1FCDCE3E2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3833" y="2719149"/>
            <a:ext cx="9097467" cy="3038714"/>
          </a:xfrm>
        </p:spPr>
        <p:txBody>
          <a:bodyPr>
            <a:noAutofit/>
          </a:bodyPr>
          <a:lstStyle/>
          <a:p>
            <a:pPr marL="25400" indent="0">
              <a:buNone/>
            </a:pPr>
            <a:r>
              <a:rPr lang="ko-KR" altLang="en-US" sz="4000" err="1"/>
              <a:t>아이펠톤</a:t>
            </a:r>
            <a:r>
              <a:rPr lang="ko-KR" altLang="en-US" sz="4000"/>
              <a:t> 멘</a:t>
            </a:r>
            <a:r>
              <a:rPr lang="ko-KR" sz="4000"/>
              <a:t>토링</a:t>
            </a:r>
            <a:r>
              <a:rPr lang="ko-KR" altLang="en-US" sz="4000"/>
              <a:t>📖</a:t>
            </a:r>
            <a:endParaRPr lang="ko-KR" sz="4000"/>
          </a:p>
          <a:p>
            <a:pPr lvl="1"/>
            <a:r>
              <a:rPr lang="ko-KR" altLang="en-US" sz="20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</a:t>
            </a:r>
            <a:r>
              <a:rPr lang="ko-KR" sz="20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승용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멘토</a:t>
            </a:r>
            <a:r>
              <a:rPr 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님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외 2분</a:t>
            </a:r>
          </a:p>
          <a:p>
            <a:pPr lvl="1"/>
            <a:r>
              <a:rPr 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4번의 진지하고 좋은 멘토링을 진행해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주셨습니다</a:t>
            </a:r>
          </a:p>
          <a:p>
            <a:pPr lvl="1"/>
            <a:endParaRPr lang="ko-KR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25400" indent="0">
              <a:buSzPts val="2800"/>
              <a:buNone/>
            </a:pPr>
            <a:endParaRPr lang="en-US" altLang="ko-KR" sz="4000"/>
          </a:p>
          <a:p>
            <a:pPr marL="25400" indent="0">
              <a:buSzPts val="2800"/>
              <a:buNone/>
            </a:pPr>
            <a:r>
              <a:rPr lang="ko-KR" sz="4000" err="1"/>
              <a:t>아이펠</a:t>
            </a:r>
            <a:r>
              <a:rPr lang="ko-KR" sz="4000"/>
              <a:t> </a:t>
            </a:r>
            <a:r>
              <a:rPr lang="ko-KR" altLang="en-US" sz="4000" err="1"/>
              <a:t>퍼실님들</a:t>
            </a:r>
            <a:r>
              <a:rPr lang="ko-KR" altLang="en-US" sz="4000"/>
              <a:t>❤️</a:t>
            </a:r>
          </a:p>
          <a:p>
            <a:pPr lvl="1"/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나 </a:t>
            </a:r>
            <a:r>
              <a:rPr lang="ko-KR" sz="20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융님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</a:t>
            </a:r>
            <a:r>
              <a:rPr 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</a:t>
            </a:r>
            <a:r>
              <a:rPr 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광석님</a:t>
            </a:r>
            <a: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</a:t>
            </a:r>
            <a:r>
              <a:rPr 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전효정님, 이윤선님 등 매번 오프라인으로 캠퍼스를 찾아가면 친절하게 피드백해주시고 과자🍪랑 커피☕️도 </a:t>
            </a:r>
            <a:r>
              <a:rPr lang="ko-KR" altLang="en-US" sz="2000" b="1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사주셨습니다</a:t>
            </a:r>
            <a:endParaRPr lang="en-US" altLang="ko-KR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endParaRPr lang="ko-KR" altLang="en-US" sz="2000"/>
          </a:p>
        </p:txBody>
      </p:sp>
      <p:sp>
        <p:nvSpPr>
          <p:cNvPr id="9" name="Google Shape;652;p10">
            <a:extLst>
              <a:ext uri="{FF2B5EF4-FFF2-40B4-BE49-F238E27FC236}">
                <a16:creationId xmlns:a16="http://schemas.microsoft.com/office/drawing/2014/main" id="{93EA42B6-71E7-AD8A-8026-2964EE804616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36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B84B99-A8A1-5389-FDD3-03998DFC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229" y="2148171"/>
            <a:ext cx="4014788" cy="3489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1F619E-D8D5-E235-F11D-8D88DDA2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229" y="5941572"/>
            <a:ext cx="2968228" cy="395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61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C993E-32DC-1851-FF9C-8967865D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000" y="1838062"/>
            <a:ext cx="7596000" cy="923330"/>
          </a:xfrm>
        </p:spPr>
        <p:txBody>
          <a:bodyPr/>
          <a:lstStyle/>
          <a:p>
            <a:r>
              <a:rPr lang="ko-KR" altLang="en-US" sz="6000" err="1">
                <a:latin typeface="Pretendard Variable ExtraBold"/>
                <a:ea typeface="Pretendard Variable ExtraBold"/>
                <a:cs typeface="Pretendard Variable ExtraBold"/>
              </a:rPr>
              <a:t>QnA</a:t>
            </a:r>
            <a:endParaRPr lang="ko-KR" altLang="en-US" sz="6000"/>
          </a:p>
        </p:txBody>
      </p:sp>
      <p:sp>
        <p:nvSpPr>
          <p:cNvPr id="9" name="Google Shape;652;p10">
            <a:extLst>
              <a:ext uri="{FF2B5EF4-FFF2-40B4-BE49-F238E27FC236}">
                <a16:creationId xmlns:a16="http://schemas.microsoft.com/office/drawing/2014/main" id="{C12B820C-BC93-B761-40E3-2ACA3CA64399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69" b="1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37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3" name="그림 12" descr="선박, 교통, 그림, 차량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62D122E-6675-A09A-AC6B-D7AA0B85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876" y="3584511"/>
            <a:ext cx="7766189" cy="56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AE1EF53-9C4F-1C8F-56AC-B228FEE1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81050"/>
            <a:ext cx="13258800" cy="87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레드, 다채로움, 그래픽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5453500-CADE-DDF8-16F4-7298D1517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426" y="4264996"/>
            <a:ext cx="1340101" cy="173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01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"/>
          <p:cNvGrpSpPr/>
          <p:nvPr/>
        </p:nvGrpSpPr>
        <p:grpSpPr>
          <a:xfrm>
            <a:off x="2319992" y="-1680508"/>
            <a:ext cx="13648016" cy="13648016"/>
            <a:chOff x="0" y="0"/>
            <a:chExt cx="812800" cy="812800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>
            <a:off x="3640768" y="-164456"/>
            <a:ext cx="11725929" cy="11711272"/>
          </a:xfrm>
          <a:custGeom>
            <a:avLst/>
            <a:gdLst/>
            <a:ahLst/>
            <a:cxnLst/>
            <a:rect l="l" t="t" r="r" b="b"/>
            <a:pathLst>
              <a:path w="11725929" h="11711272" extrusionOk="0">
                <a:moveTo>
                  <a:pt x="0" y="0"/>
                </a:moveTo>
                <a:lnTo>
                  <a:pt x="11725929" y="0"/>
                </a:lnTo>
                <a:lnTo>
                  <a:pt x="11725929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3367381" y="-633119"/>
            <a:ext cx="11553237" cy="11553237"/>
            <a:chOff x="0" y="0"/>
            <a:chExt cx="812800" cy="812800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07" name="Google Shape;107;p1"/>
          <p:cNvGrpSpPr/>
          <p:nvPr/>
        </p:nvGrpSpPr>
        <p:grpSpPr>
          <a:xfrm>
            <a:off x="8142194" y="7458709"/>
            <a:ext cx="2003612" cy="812238"/>
            <a:chOff x="0" y="-38100"/>
            <a:chExt cx="2098984" cy="850900"/>
          </a:xfrm>
        </p:grpSpPr>
        <p:sp>
          <p:nvSpPr>
            <p:cNvPr id="108" name="Google Shape;108;p1"/>
            <p:cNvSpPr/>
            <p:nvPr/>
          </p:nvSpPr>
          <p:spPr>
            <a:xfrm>
              <a:off x="0" y="0"/>
              <a:ext cx="2098984" cy="812800"/>
            </a:xfrm>
            <a:custGeom>
              <a:avLst/>
              <a:gdLst/>
              <a:ahLst/>
              <a:cxnLst/>
              <a:rect l="l" t="t" r="r" b="b"/>
              <a:pathLst>
                <a:path w="2098984" h="812800" extrusionOk="0">
                  <a:moveTo>
                    <a:pt x="386398" y="0"/>
                  </a:moveTo>
                  <a:lnTo>
                    <a:pt x="1712586" y="0"/>
                  </a:lnTo>
                  <a:cubicBezTo>
                    <a:pt x="1925987" y="0"/>
                    <a:pt x="2098984" y="172996"/>
                    <a:pt x="2098984" y="386398"/>
                  </a:cubicBezTo>
                  <a:lnTo>
                    <a:pt x="2098984" y="426402"/>
                  </a:lnTo>
                  <a:cubicBezTo>
                    <a:pt x="2098984" y="639804"/>
                    <a:pt x="1925987" y="812800"/>
                    <a:pt x="1712586" y="812800"/>
                  </a:cubicBezTo>
                  <a:lnTo>
                    <a:pt x="386398" y="812800"/>
                  </a:lnTo>
                  <a:cubicBezTo>
                    <a:pt x="172996" y="812800"/>
                    <a:pt x="0" y="639804"/>
                    <a:pt x="0" y="426402"/>
                  </a:cubicBezTo>
                  <a:lnTo>
                    <a:pt x="0" y="386398"/>
                  </a:lnTo>
                  <a:cubicBezTo>
                    <a:pt x="0" y="172996"/>
                    <a:pt x="172996" y="0"/>
                    <a:pt x="386398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09" name="Google Shape;109;p1"/>
            <p:cNvSpPr txBox="1"/>
            <p:nvPr/>
          </p:nvSpPr>
          <p:spPr>
            <a:xfrm>
              <a:off x="0" y="-38100"/>
              <a:ext cx="2098984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12" name="Google Shape;112;p1"/>
          <p:cNvGrpSpPr/>
          <p:nvPr/>
        </p:nvGrpSpPr>
        <p:grpSpPr>
          <a:xfrm>
            <a:off x="17491799" y="8420924"/>
            <a:ext cx="951769" cy="837376"/>
            <a:chOff x="0" y="-38100"/>
            <a:chExt cx="967140" cy="850900"/>
          </a:xfrm>
        </p:grpSpPr>
        <p:sp>
          <p:nvSpPr>
            <p:cNvPr id="113" name="Google Shape;113;p1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14" name="Google Shape;114;p1"/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20" name="Google Shape;120;p1"/>
          <p:cNvSpPr txBox="1"/>
          <p:nvPr/>
        </p:nvSpPr>
        <p:spPr>
          <a:xfrm>
            <a:off x="265777" y="3932383"/>
            <a:ext cx="1770947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7"/>
              </a:lnSpc>
            </a:pPr>
            <a:r>
              <a:rPr lang="en-US" sz="90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IMDG </a:t>
            </a:r>
            <a:r>
              <a:rPr lang="ko-KR" sz="90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해상위험물</a:t>
            </a:r>
            <a:r>
              <a:rPr lang="en-US" sz="90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en-US" sz="9000" b="1" err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격리</a:t>
            </a:r>
            <a:r>
              <a:rPr lang="en-US" sz="90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AI </a:t>
            </a:r>
            <a:r>
              <a:rPr lang="ko-KR" sz="90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서비스</a:t>
            </a:r>
            <a:endParaRPr lang="en-US" sz="9000" b="1">
              <a:solidFill>
                <a:srgbClr val="3A6AD6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2508619" y="6460474"/>
            <a:ext cx="1292629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AI</a:t>
            </a:r>
            <a:r>
              <a:rPr lang="en-US" altLang="ko-KR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기반</a:t>
            </a:r>
            <a:r>
              <a:rPr lang="en-US" altLang="ko-KR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위험물의</a:t>
            </a:r>
            <a:r>
              <a:rPr lang="en-US" altLang="ko-KR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격리</a:t>
            </a:r>
            <a:r>
              <a:rPr lang="en-US" altLang="ko-KR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지원</a:t>
            </a:r>
            <a:r>
              <a:rPr lang="en-US" altLang="ko-KR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시스템</a:t>
            </a:r>
            <a:r>
              <a:rPr 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‘</a:t>
            </a:r>
            <a:r>
              <a:rPr lang="en-US" sz="2000" b="1" err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IMDGGenie</a:t>
            </a:r>
            <a:r>
              <a:rPr lang="en-US" sz="2000" b="1">
                <a:solidFill>
                  <a:srgbClr val="3A6AD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Segregator</a:t>
            </a:r>
            <a:r>
              <a:rPr 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’ </a:t>
            </a:r>
            <a:br>
              <a:rPr lang="en-US" altLang="ko-KR" sz="2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</a:br>
            <a:r>
              <a:rPr lang="ko-KR" alt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성능</a:t>
            </a:r>
            <a:r>
              <a:rPr lang="en-US" altLang="ko-KR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개선</a:t>
            </a:r>
            <a:r>
              <a:rPr lang="en-US" altLang="ko-KR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및</a:t>
            </a:r>
            <a:r>
              <a:rPr lang="en-US" altLang="ko-KR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서비스</a:t>
            </a:r>
            <a:r>
              <a:rPr lang="en-US" altLang="ko-KR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</a:t>
            </a:r>
            <a:r>
              <a:rPr lang="ko-KR" altLang="en-US" sz="20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구현</a:t>
            </a:r>
            <a:endParaRPr lang="ko-KR" altLang="en-US" sz="20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8142194" y="7735341"/>
            <a:ext cx="2003612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Explore Now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6811039" y="3437462"/>
            <a:ext cx="4665923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6"/>
              </a:lnSpc>
            </a:pPr>
            <a:r>
              <a:rPr lang="ko-KR" altLang="en-US" sz="285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용수철 이노베이션</a:t>
            </a:r>
          </a:p>
        </p:txBody>
      </p:sp>
      <p:sp>
        <p:nvSpPr>
          <p:cNvPr id="124" name="Google Shape;124;p1"/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01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12" name="Google Shape;129;p2">
            <a:extLst>
              <a:ext uri="{FF2B5EF4-FFF2-40B4-BE49-F238E27FC236}">
                <a16:creationId xmlns:a16="http://schemas.microsoft.com/office/drawing/2014/main" id="{9033EFD8-4971-4120-98AD-2E3D840118E7}"/>
              </a:ext>
            </a:extLst>
          </p:cNvPr>
          <p:cNvGrpSpPr/>
          <p:nvPr/>
        </p:nvGrpSpPr>
        <p:grpSpPr>
          <a:xfrm>
            <a:off x="17293116" y="519296"/>
            <a:ext cx="397367" cy="147050"/>
            <a:chOff x="0" y="-38100"/>
            <a:chExt cx="128243" cy="47458"/>
          </a:xfrm>
        </p:grpSpPr>
        <p:sp>
          <p:nvSpPr>
            <p:cNvPr id="13" name="Google Shape;130;p2">
              <a:extLst>
                <a:ext uri="{FF2B5EF4-FFF2-40B4-BE49-F238E27FC236}">
                  <a16:creationId xmlns:a16="http://schemas.microsoft.com/office/drawing/2014/main" id="{C96414FC-8F3F-5BD7-3F9D-8719B628495A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4" name="Google Shape;131;p2">
              <a:extLst>
                <a:ext uri="{FF2B5EF4-FFF2-40B4-BE49-F238E27FC236}">
                  <a16:creationId xmlns:a16="http://schemas.microsoft.com/office/drawing/2014/main" id="{F984D9A9-92EB-FB99-A332-58E6F8DE9D3A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5" name="Google Shape;132;p2">
            <a:extLst>
              <a:ext uri="{FF2B5EF4-FFF2-40B4-BE49-F238E27FC236}">
                <a16:creationId xmlns:a16="http://schemas.microsoft.com/office/drawing/2014/main" id="{68D5E02C-D9DD-35F2-8E84-E6ED4F5700B5}"/>
              </a:ext>
            </a:extLst>
          </p:cNvPr>
          <p:cNvGrpSpPr/>
          <p:nvPr/>
        </p:nvGrpSpPr>
        <p:grpSpPr>
          <a:xfrm>
            <a:off x="17293116" y="605170"/>
            <a:ext cx="397367" cy="147050"/>
            <a:chOff x="0" y="-38100"/>
            <a:chExt cx="128243" cy="47458"/>
          </a:xfrm>
        </p:grpSpPr>
        <p:sp>
          <p:nvSpPr>
            <p:cNvPr id="16" name="Google Shape;133;p2">
              <a:extLst>
                <a:ext uri="{FF2B5EF4-FFF2-40B4-BE49-F238E27FC236}">
                  <a16:creationId xmlns:a16="http://schemas.microsoft.com/office/drawing/2014/main" id="{04A11E87-B43D-F93A-A98E-871642C1521A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7" name="Google Shape;134;p2">
              <a:extLst>
                <a:ext uri="{FF2B5EF4-FFF2-40B4-BE49-F238E27FC236}">
                  <a16:creationId xmlns:a16="http://schemas.microsoft.com/office/drawing/2014/main" id="{3BDC8E0F-796F-8959-FCC1-FC810E71002F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8" name="Google Shape;147;p2">
            <a:extLst>
              <a:ext uri="{FF2B5EF4-FFF2-40B4-BE49-F238E27FC236}">
                <a16:creationId xmlns:a16="http://schemas.microsoft.com/office/drawing/2014/main" id="{42B57421-4E23-292F-E4C9-A5643502FE2F}"/>
              </a:ext>
            </a:extLst>
          </p:cNvPr>
          <p:cNvSpPr txBox="1"/>
          <p:nvPr/>
        </p:nvSpPr>
        <p:spPr>
          <a:xfrm>
            <a:off x="15833268" y="508149"/>
            <a:ext cx="9784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결론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9" name="Google Shape;148;p2">
            <a:extLst>
              <a:ext uri="{FF2B5EF4-FFF2-40B4-BE49-F238E27FC236}">
                <a16:creationId xmlns:a16="http://schemas.microsoft.com/office/drawing/2014/main" id="{422554B8-48D9-7E16-EF49-047EF36A663E}"/>
              </a:ext>
            </a:extLst>
          </p:cNvPr>
          <p:cNvSpPr txBox="1"/>
          <p:nvPr/>
        </p:nvSpPr>
        <p:spPr>
          <a:xfrm>
            <a:off x="14528478" y="508149"/>
            <a:ext cx="106049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Google Shape;149;p2">
            <a:extLst>
              <a:ext uri="{FF2B5EF4-FFF2-40B4-BE49-F238E27FC236}">
                <a16:creationId xmlns:a16="http://schemas.microsoft.com/office/drawing/2014/main" id="{5CA02BF7-1B89-7211-1CE9-C801E04A535E}"/>
              </a:ext>
            </a:extLst>
          </p:cNvPr>
          <p:cNvSpPr txBox="1"/>
          <p:nvPr/>
        </p:nvSpPr>
        <p:spPr>
          <a:xfrm>
            <a:off x="13261863" y="508149"/>
            <a:ext cx="73545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1" name="Google Shape;150;p2">
            <a:extLst>
              <a:ext uri="{FF2B5EF4-FFF2-40B4-BE49-F238E27FC236}">
                <a16:creationId xmlns:a16="http://schemas.microsoft.com/office/drawing/2014/main" id="{81E4676A-63C4-3B25-1418-F746BBD9B0C8}"/>
              </a:ext>
            </a:extLst>
          </p:cNvPr>
          <p:cNvSpPr txBox="1"/>
          <p:nvPr/>
        </p:nvSpPr>
        <p:spPr>
          <a:xfrm>
            <a:off x="11898530" y="508149"/>
            <a:ext cx="8097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2" name="Google Shape;503;p7">
            <a:extLst>
              <a:ext uri="{FF2B5EF4-FFF2-40B4-BE49-F238E27FC236}">
                <a16:creationId xmlns:a16="http://schemas.microsoft.com/office/drawing/2014/main" id="{098D46A5-CA02-A005-FC16-EFA1ADE06E8D}"/>
              </a:ext>
            </a:extLst>
          </p:cNvPr>
          <p:cNvSpPr txBox="1"/>
          <p:nvPr/>
        </p:nvSpPr>
        <p:spPr>
          <a:xfrm>
            <a:off x="1011678" y="508149"/>
            <a:ext cx="201256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용수철 이노베이션</a:t>
            </a:r>
            <a:endParaRPr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0613479-4DA8-E407-B6C4-FB0B5A71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2" y="375987"/>
            <a:ext cx="438150" cy="56594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C9EFA2-DF86-8B2B-9ED2-4A499CBB2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548" y="2297048"/>
            <a:ext cx="882901" cy="11404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BBAC5815-EE36-F1CE-6F60-6634F28AF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1AF4760-9980-A434-F4AD-84AE79822F70}"/>
              </a:ext>
            </a:extLst>
          </p:cNvPr>
          <p:cNvGrpSpPr/>
          <p:nvPr/>
        </p:nvGrpSpPr>
        <p:grpSpPr>
          <a:xfrm>
            <a:off x="8967018" y="-4631293"/>
            <a:ext cx="13240663" cy="13240663"/>
            <a:chOff x="9144000" y="-3982363"/>
            <a:chExt cx="13240663" cy="13240663"/>
          </a:xfrm>
        </p:grpSpPr>
        <p:grpSp>
          <p:nvGrpSpPr>
            <p:cNvPr id="18" name="Google Shape;375;p5">
              <a:extLst>
                <a:ext uri="{FF2B5EF4-FFF2-40B4-BE49-F238E27FC236}">
                  <a16:creationId xmlns:a16="http://schemas.microsoft.com/office/drawing/2014/main" id="{C9F153D9-152D-2FD1-9287-37BFC0342C86}"/>
                </a:ext>
              </a:extLst>
            </p:cNvPr>
            <p:cNvGrpSpPr/>
            <p:nvPr/>
          </p:nvGrpSpPr>
          <p:grpSpPr>
            <a:xfrm>
              <a:off x="9144000" y="-3982363"/>
              <a:ext cx="13240663" cy="13240663"/>
              <a:chOff x="0" y="0"/>
              <a:chExt cx="812800" cy="812800"/>
            </a:xfrm>
          </p:grpSpPr>
          <p:sp>
            <p:nvSpPr>
              <p:cNvPr id="26" name="Google Shape;376;p5">
                <a:extLst>
                  <a:ext uri="{FF2B5EF4-FFF2-40B4-BE49-F238E27FC236}">
                    <a16:creationId xmlns:a16="http://schemas.microsoft.com/office/drawing/2014/main" id="{2E7A8107-DF8A-3F8C-6D20-F4C5E5D8328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29" name="Google Shape;377;p5">
                <a:extLst>
                  <a:ext uri="{FF2B5EF4-FFF2-40B4-BE49-F238E27FC236}">
                    <a16:creationId xmlns:a16="http://schemas.microsoft.com/office/drawing/2014/main" id="{F568DE0E-5521-B25B-9720-92E8272B0C4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  <p:sp>
          <p:nvSpPr>
            <p:cNvPr id="19" name="Google Shape;378;p5">
              <a:extLst>
                <a:ext uri="{FF2B5EF4-FFF2-40B4-BE49-F238E27FC236}">
                  <a16:creationId xmlns:a16="http://schemas.microsoft.com/office/drawing/2014/main" id="{6FC64D78-CA51-2834-D3DE-B1073F02B650}"/>
                </a:ext>
              </a:extLst>
            </p:cNvPr>
            <p:cNvSpPr/>
            <p:nvPr/>
          </p:nvSpPr>
          <p:spPr>
            <a:xfrm>
              <a:off x="10425354" y="-2511561"/>
              <a:ext cx="11375945" cy="11361725"/>
            </a:xfrm>
            <a:custGeom>
              <a:avLst/>
              <a:gdLst/>
              <a:ahLst/>
              <a:cxnLst/>
              <a:rect l="l" t="t" r="r" b="b"/>
              <a:pathLst>
                <a:path w="11375945" h="11361725" extrusionOk="0">
                  <a:moveTo>
                    <a:pt x="0" y="0"/>
                  </a:moveTo>
                  <a:lnTo>
                    <a:pt x="11375946" y="0"/>
                  </a:lnTo>
                  <a:lnTo>
                    <a:pt x="11375946" y="11361725"/>
                  </a:lnTo>
                  <a:lnTo>
                    <a:pt x="0" y="113617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23" name="Google Shape;379;p5">
              <a:extLst>
                <a:ext uri="{FF2B5EF4-FFF2-40B4-BE49-F238E27FC236}">
                  <a16:creationId xmlns:a16="http://schemas.microsoft.com/office/drawing/2014/main" id="{57309612-7A84-BC52-96FF-305D2B16B5A9}"/>
                </a:ext>
              </a:extLst>
            </p:cNvPr>
            <p:cNvGrpSpPr/>
            <p:nvPr/>
          </p:nvGrpSpPr>
          <p:grpSpPr>
            <a:xfrm>
              <a:off x="10160128" y="-2966235"/>
              <a:ext cx="11208407" cy="11208407"/>
              <a:chOff x="0" y="0"/>
              <a:chExt cx="812800" cy="812800"/>
            </a:xfrm>
          </p:grpSpPr>
          <p:sp>
            <p:nvSpPr>
              <p:cNvPr id="24" name="Google Shape;380;p5">
                <a:extLst>
                  <a:ext uri="{FF2B5EF4-FFF2-40B4-BE49-F238E27FC236}">
                    <a16:creationId xmlns:a16="http://schemas.microsoft.com/office/drawing/2014/main" id="{E8F06667-EB59-D3F3-2FD5-DB70FA6125C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25" name="Google Shape;381;p5">
                <a:extLst>
                  <a:ext uri="{FF2B5EF4-FFF2-40B4-BE49-F238E27FC236}">
                    <a16:creationId xmlns:a16="http://schemas.microsoft.com/office/drawing/2014/main" id="{E14EB849-75A6-2CBA-15D1-6748729BDDD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</p:grpSp>
      <p:grpSp>
        <p:nvGrpSpPr>
          <p:cNvPr id="389" name="Google Shape;389;p5">
            <a:extLst>
              <a:ext uri="{FF2B5EF4-FFF2-40B4-BE49-F238E27FC236}">
                <a16:creationId xmlns:a16="http://schemas.microsoft.com/office/drawing/2014/main" id="{3EDDC0BF-42DB-DA0E-709A-0542318CA499}"/>
              </a:ext>
            </a:extLst>
          </p:cNvPr>
          <p:cNvGrpSpPr/>
          <p:nvPr/>
        </p:nvGrpSpPr>
        <p:grpSpPr>
          <a:xfrm>
            <a:off x="17491799" y="8420924"/>
            <a:ext cx="951769" cy="837376"/>
            <a:chOff x="0" y="-38100"/>
            <a:chExt cx="967140" cy="850900"/>
          </a:xfrm>
        </p:grpSpPr>
        <p:sp>
          <p:nvSpPr>
            <p:cNvPr id="390" name="Google Shape;390;p5">
              <a:extLst>
                <a:ext uri="{FF2B5EF4-FFF2-40B4-BE49-F238E27FC236}">
                  <a16:creationId xmlns:a16="http://schemas.microsoft.com/office/drawing/2014/main" id="{9A323A13-48AF-A2A1-7BC0-9F95E3E1F115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391" name="Google Shape;391;p5">
              <a:extLst>
                <a:ext uri="{FF2B5EF4-FFF2-40B4-BE49-F238E27FC236}">
                  <a16:creationId xmlns:a16="http://schemas.microsoft.com/office/drawing/2014/main" id="{DE78041B-C776-8FAF-F39E-C1A54D030C9A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423" name="Google Shape;423;p5">
            <a:extLst>
              <a:ext uri="{FF2B5EF4-FFF2-40B4-BE49-F238E27FC236}">
                <a16:creationId xmlns:a16="http://schemas.microsoft.com/office/drawing/2014/main" id="{B428E986-C111-97F9-B1C0-A37720577338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0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2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1" name="Google Shape;392;p5">
            <a:extLst>
              <a:ext uri="{FF2B5EF4-FFF2-40B4-BE49-F238E27FC236}">
                <a16:creationId xmlns:a16="http://schemas.microsoft.com/office/drawing/2014/main" id="{0F7CF36C-8E07-944D-5FF9-07D0C840208B}"/>
              </a:ext>
            </a:extLst>
          </p:cNvPr>
          <p:cNvSpPr txBox="1"/>
          <p:nvPr/>
        </p:nvSpPr>
        <p:spPr>
          <a:xfrm>
            <a:off x="12413678" y="2795711"/>
            <a:ext cx="3948976" cy="312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Project :</a:t>
            </a:r>
            <a:r>
              <a:rPr lang="en-US" sz="456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 Members</a:t>
            </a:r>
          </a:p>
          <a:p>
            <a:pPr marL="0" marR="0" lvl="0" indent="0" algn="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&amp; Roles</a:t>
            </a:r>
            <a:endParaRPr 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655BBA-5204-7B6A-676D-C08F48BCDE1D}"/>
              </a:ext>
            </a:extLst>
          </p:cNvPr>
          <p:cNvGrpSpPr/>
          <p:nvPr/>
        </p:nvGrpSpPr>
        <p:grpSpPr>
          <a:xfrm>
            <a:off x="7036244" y="3046472"/>
            <a:ext cx="5139841" cy="3006061"/>
            <a:chOff x="7036244" y="3046472"/>
            <a:chExt cx="5139841" cy="3006061"/>
          </a:xfrm>
        </p:grpSpPr>
        <p:grpSp>
          <p:nvGrpSpPr>
            <p:cNvPr id="7" name="Google Shape;393;p5">
              <a:extLst>
                <a:ext uri="{FF2B5EF4-FFF2-40B4-BE49-F238E27FC236}">
                  <a16:creationId xmlns:a16="http://schemas.microsoft.com/office/drawing/2014/main" id="{2BFDC5B3-9AC9-BF17-81C9-41C9F5D586CE}"/>
                </a:ext>
              </a:extLst>
            </p:cNvPr>
            <p:cNvGrpSpPr/>
            <p:nvPr/>
          </p:nvGrpSpPr>
          <p:grpSpPr>
            <a:xfrm>
              <a:off x="7036244" y="3046472"/>
              <a:ext cx="5139841" cy="3006061"/>
              <a:chOff x="0" y="-38100"/>
              <a:chExt cx="1052050" cy="61529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Google Shape;394;p5">
                <a:extLst>
                  <a:ext uri="{FF2B5EF4-FFF2-40B4-BE49-F238E27FC236}">
                    <a16:creationId xmlns:a16="http://schemas.microsoft.com/office/drawing/2014/main" id="{BB2E3C8C-7435-9B37-5DAB-6B9124699EE6}"/>
                  </a:ext>
                </a:extLst>
              </p:cNvPr>
              <p:cNvSpPr/>
              <p:nvPr/>
            </p:nvSpPr>
            <p:spPr>
              <a:xfrm>
                <a:off x="0" y="0"/>
                <a:ext cx="1052050" cy="577197"/>
              </a:xfrm>
              <a:custGeom>
                <a:avLst/>
                <a:gdLst/>
                <a:ahLst/>
                <a:cxnLst/>
                <a:rect l="l" t="t" r="r" b="b"/>
                <a:pathLst>
                  <a:path w="1052050" h="577197" extrusionOk="0">
                    <a:moveTo>
                      <a:pt x="75313" y="0"/>
                    </a:moveTo>
                    <a:lnTo>
                      <a:pt x="976737" y="0"/>
                    </a:lnTo>
                    <a:cubicBezTo>
                      <a:pt x="1018332" y="0"/>
                      <a:pt x="1052050" y="33719"/>
                      <a:pt x="1052050" y="75313"/>
                    </a:cubicBezTo>
                    <a:lnTo>
                      <a:pt x="1052050" y="501884"/>
                    </a:lnTo>
                    <a:cubicBezTo>
                      <a:pt x="1052050" y="543478"/>
                      <a:pt x="1018332" y="577197"/>
                      <a:pt x="976737" y="577197"/>
                    </a:cubicBezTo>
                    <a:lnTo>
                      <a:pt x="75313" y="577197"/>
                    </a:lnTo>
                    <a:cubicBezTo>
                      <a:pt x="33719" y="577197"/>
                      <a:pt x="0" y="543478"/>
                      <a:pt x="0" y="501884"/>
                    </a:cubicBezTo>
                    <a:lnTo>
                      <a:pt x="0" y="75313"/>
                    </a:lnTo>
                    <a:cubicBezTo>
                      <a:pt x="0" y="33719"/>
                      <a:pt x="33719" y="0"/>
                      <a:pt x="7531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16" name="Google Shape;395;p5">
                <a:extLst>
                  <a:ext uri="{FF2B5EF4-FFF2-40B4-BE49-F238E27FC236}">
                    <a16:creationId xmlns:a16="http://schemas.microsoft.com/office/drawing/2014/main" id="{60409F7B-1F28-F232-A100-C06CC3F255D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052050" cy="615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075" tIns="47075" rIns="47075" bIns="470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  <p:sp>
          <p:nvSpPr>
            <p:cNvPr id="8" name="Google Shape;396;p5">
              <a:extLst>
                <a:ext uri="{FF2B5EF4-FFF2-40B4-BE49-F238E27FC236}">
                  <a16:creationId xmlns:a16="http://schemas.microsoft.com/office/drawing/2014/main" id="{59225BED-98AD-A7CF-9EF1-DD28C8FCFF80}"/>
                </a:ext>
              </a:extLst>
            </p:cNvPr>
            <p:cNvSpPr/>
            <p:nvPr/>
          </p:nvSpPr>
          <p:spPr>
            <a:xfrm>
              <a:off x="7635028" y="3940229"/>
              <a:ext cx="1026728" cy="1025445"/>
            </a:xfrm>
            <a:custGeom>
              <a:avLst/>
              <a:gdLst/>
              <a:ahLst/>
              <a:cxnLst/>
              <a:rect l="l" t="t" r="r" b="b"/>
              <a:pathLst>
                <a:path w="1026728" h="1025445" extrusionOk="0">
                  <a:moveTo>
                    <a:pt x="0" y="0"/>
                  </a:moveTo>
                  <a:lnTo>
                    <a:pt x="1026728" y="0"/>
                  </a:lnTo>
                  <a:lnTo>
                    <a:pt x="1026728" y="1025445"/>
                  </a:lnTo>
                  <a:lnTo>
                    <a:pt x="0" y="1025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9" name="Google Shape;397;p5">
              <a:extLst>
                <a:ext uri="{FF2B5EF4-FFF2-40B4-BE49-F238E27FC236}">
                  <a16:creationId xmlns:a16="http://schemas.microsoft.com/office/drawing/2014/main" id="{02707773-0086-44CC-7018-74795AE3D267}"/>
                </a:ext>
              </a:extLst>
            </p:cNvPr>
            <p:cNvGrpSpPr/>
            <p:nvPr/>
          </p:nvGrpSpPr>
          <p:grpSpPr>
            <a:xfrm>
              <a:off x="7375804" y="3663907"/>
              <a:ext cx="1246893" cy="1246893"/>
              <a:chOff x="0" y="0"/>
              <a:chExt cx="812800" cy="812800"/>
            </a:xfrm>
          </p:grpSpPr>
          <p:sp>
            <p:nvSpPr>
              <p:cNvPr id="13" name="Google Shape;398;p5">
                <a:extLst>
                  <a:ext uri="{FF2B5EF4-FFF2-40B4-BE49-F238E27FC236}">
                    <a16:creationId xmlns:a16="http://schemas.microsoft.com/office/drawing/2014/main" id="{F833D4CB-1C60-0E16-8287-91E6C8577E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14" name="Google Shape;399;p5">
                <a:extLst>
                  <a:ext uri="{FF2B5EF4-FFF2-40B4-BE49-F238E27FC236}">
                    <a16:creationId xmlns:a16="http://schemas.microsoft.com/office/drawing/2014/main" id="{73A9D47C-E76C-962C-4420-9B876E0E4CA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075" tIns="47075" rIns="47075" bIns="470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  <p:sp>
          <p:nvSpPr>
            <p:cNvPr id="11" name="Google Shape;424;p5">
              <a:extLst>
                <a:ext uri="{FF2B5EF4-FFF2-40B4-BE49-F238E27FC236}">
                  <a16:creationId xmlns:a16="http://schemas.microsoft.com/office/drawing/2014/main" id="{B9565892-EB76-49D9-AB66-465D349A50EC}"/>
                </a:ext>
              </a:extLst>
            </p:cNvPr>
            <p:cNvSpPr txBox="1"/>
            <p:nvPr/>
          </p:nvSpPr>
          <p:spPr>
            <a:xfrm>
              <a:off x="9058859" y="3689861"/>
              <a:ext cx="2363995" cy="526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44" b="1" u="none" strike="noStrike" cap="none" err="1">
                  <a:solidFill>
                    <a:srgbClr val="3A6AD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Anyong</a:t>
              </a:r>
              <a:r>
                <a:rPr lang="en-US" sz="2444" b="1" u="none" strike="noStrike" cap="none">
                  <a:solidFill>
                    <a:srgbClr val="3A6AD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 Tan</a:t>
              </a: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2" name="Google Shape;425;p5">
              <a:extLst>
                <a:ext uri="{FF2B5EF4-FFF2-40B4-BE49-F238E27FC236}">
                  <a16:creationId xmlns:a16="http://schemas.microsoft.com/office/drawing/2014/main" id="{F613C63B-53CE-4BE9-A224-6184DC6B9F70}"/>
                </a:ext>
              </a:extLst>
            </p:cNvPr>
            <p:cNvSpPr txBox="1"/>
            <p:nvPr/>
          </p:nvSpPr>
          <p:spPr>
            <a:xfrm>
              <a:off x="8893639" y="4335856"/>
              <a:ext cx="2694436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Prompt Engineering &amp; Evaluation</a:t>
              </a:r>
              <a:r>
                <a:rPr lang="ko-KR" alt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설계 및 구현</a:t>
              </a:r>
              <a:r>
                <a:rPr lang="en-US" altLang="ko-KR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,</a:t>
              </a:r>
              <a:r>
                <a:rPr lang="ko-KR" alt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검증 실험 진행</a:t>
              </a:r>
            </a:p>
            <a:p>
              <a:pPr marL="171450" marR="0" lvl="0" indent="-171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LLM Generation Deficiency(Hallucination) </a:t>
              </a:r>
              <a:r>
                <a:rPr lang="ko-KR" alt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문제해결 담당</a:t>
              </a:r>
            </a:p>
          </p:txBody>
        </p:sp>
        <p:pic>
          <p:nvPicPr>
            <p:cNvPr id="27" name="Google Shape;121;g3166fc11218_0_80">
              <a:extLst>
                <a:ext uri="{FF2B5EF4-FFF2-40B4-BE49-F238E27FC236}">
                  <a16:creationId xmlns:a16="http://schemas.microsoft.com/office/drawing/2014/main" id="{CC51D264-784A-CC79-10B5-5F7FADFD20C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/>
            <a:srcRect r="-1" b="1162"/>
            <a:stretch/>
          </p:blipFill>
          <p:spPr>
            <a:xfrm flipH="1">
              <a:off x="7326760" y="3660583"/>
              <a:ext cx="1332000" cy="1257166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  <a:no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4BEDCC-8667-7E14-A662-29D55143C005}"/>
              </a:ext>
            </a:extLst>
          </p:cNvPr>
          <p:cNvGrpSpPr/>
          <p:nvPr/>
        </p:nvGrpSpPr>
        <p:grpSpPr>
          <a:xfrm>
            <a:off x="1295830" y="6404486"/>
            <a:ext cx="5139841" cy="3006061"/>
            <a:chOff x="1297619" y="3046472"/>
            <a:chExt cx="5139841" cy="3006061"/>
          </a:xfrm>
        </p:grpSpPr>
        <p:grpSp>
          <p:nvGrpSpPr>
            <p:cNvPr id="393" name="Google Shape;393;p5">
              <a:extLst>
                <a:ext uri="{FF2B5EF4-FFF2-40B4-BE49-F238E27FC236}">
                  <a16:creationId xmlns:a16="http://schemas.microsoft.com/office/drawing/2014/main" id="{E3973420-E722-9A4B-4176-DC6B308B055F}"/>
                </a:ext>
              </a:extLst>
            </p:cNvPr>
            <p:cNvGrpSpPr/>
            <p:nvPr/>
          </p:nvGrpSpPr>
          <p:grpSpPr>
            <a:xfrm>
              <a:off x="1297619" y="3046472"/>
              <a:ext cx="5139841" cy="3006061"/>
              <a:chOff x="0" y="-38100"/>
              <a:chExt cx="1052050" cy="61529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4" name="Google Shape;394;p5">
                <a:extLst>
                  <a:ext uri="{FF2B5EF4-FFF2-40B4-BE49-F238E27FC236}">
                    <a16:creationId xmlns:a16="http://schemas.microsoft.com/office/drawing/2014/main" id="{0007F73A-F458-9C58-44CA-CCACAC83808F}"/>
                  </a:ext>
                </a:extLst>
              </p:cNvPr>
              <p:cNvSpPr/>
              <p:nvPr/>
            </p:nvSpPr>
            <p:spPr>
              <a:xfrm>
                <a:off x="0" y="0"/>
                <a:ext cx="1052050" cy="577197"/>
              </a:xfrm>
              <a:custGeom>
                <a:avLst/>
                <a:gdLst/>
                <a:ahLst/>
                <a:cxnLst/>
                <a:rect l="l" t="t" r="r" b="b"/>
                <a:pathLst>
                  <a:path w="1052050" h="577197" extrusionOk="0">
                    <a:moveTo>
                      <a:pt x="75313" y="0"/>
                    </a:moveTo>
                    <a:lnTo>
                      <a:pt x="976737" y="0"/>
                    </a:lnTo>
                    <a:cubicBezTo>
                      <a:pt x="1018332" y="0"/>
                      <a:pt x="1052050" y="33719"/>
                      <a:pt x="1052050" y="75313"/>
                    </a:cubicBezTo>
                    <a:lnTo>
                      <a:pt x="1052050" y="501884"/>
                    </a:lnTo>
                    <a:cubicBezTo>
                      <a:pt x="1052050" y="543478"/>
                      <a:pt x="1018332" y="577197"/>
                      <a:pt x="976737" y="577197"/>
                    </a:cubicBezTo>
                    <a:lnTo>
                      <a:pt x="75313" y="577197"/>
                    </a:lnTo>
                    <a:cubicBezTo>
                      <a:pt x="33719" y="577197"/>
                      <a:pt x="0" y="543478"/>
                      <a:pt x="0" y="501884"/>
                    </a:cubicBezTo>
                    <a:lnTo>
                      <a:pt x="0" y="75313"/>
                    </a:lnTo>
                    <a:cubicBezTo>
                      <a:pt x="0" y="33719"/>
                      <a:pt x="33719" y="0"/>
                      <a:pt x="7531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395" name="Google Shape;395;p5">
                <a:extLst>
                  <a:ext uri="{FF2B5EF4-FFF2-40B4-BE49-F238E27FC236}">
                    <a16:creationId xmlns:a16="http://schemas.microsoft.com/office/drawing/2014/main" id="{BCB4B952-51BD-DBF6-DE2D-0B891A82F2D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052050" cy="615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075" tIns="47075" rIns="47075" bIns="470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  <p:sp>
          <p:nvSpPr>
            <p:cNvPr id="396" name="Google Shape;396;p5">
              <a:extLst>
                <a:ext uri="{FF2B5EF4-FFF2-40B4-BE49-F238E27FC236}">
                  <a16:creationId xmlns:a16="http://schemas.microsoft.com/office/drawing/2014/main" id="{DCB6770E-8F97-5BB6-018B-B77BF247DF45}"/>
                </a:ext>
              </a:extLst>
            </p:cNvPr>
            <p:cNvSpPr/>
            <p:nvPr/>
          </p:nvSpPr>
          <p:spPr>
            <a:xfrm>
              <a:off x="1896403" y="3940229"/>
              <a:ext cx="1026728" cy="1025445"/>
            </a:xfrm>
            <a:custGeom>
              <a:avLst/>
              <a:gdLst/>
              <a:ahLst/>
              <a:cxnLst/>
              <a:rect l="l" t="t" r="r" b="b"/>
              <a:pathLst>
                <a:path w="1026728" h="1025445" extrusionOk="0">
                  <a:moveTo>
                    <a:pt x="0" y="0"/>
                  </a:moveTo>
                  <a:lnTo>
                    <a:pt x="1026728" y="0"/>
                  </a:lnTo>
                  <a:lnTo>
                    <a:pt x="1026728" y="1025445"/>
                  </a:lnTo>
                  <a:lnTo>
                    <a:pt x="0" y="1025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397" name="Google Shape;397;p5">
              <a:extLst>
                <a:ext uri="{FF2B5EF4-FFF2-40B4-BE49-F238E27FC236}">
                  <a16:creationId xmlns:a16="http://schemas.microsoft.com/office/drawing/2014/main" id="{1054321B-2B8E-FB5D-4F4B-7EB73D547C66}"/>
                </a:ext>
              </a:extLst>
            </p:cNvPr>
            <p:cNvGrpSpPr/>
            <p:nvPr/>
          </p:nvGrpSpPr>
          <p:grpSpPr>
            <a:xfrm>
              <a:off x="1637179" y="3663907"/>
              <a:ext cx="1246893" cy="1246893"/>
              <a:chOff x="0" y="0"/>
              <a:chExt cx="812800" cy="812800"/>
            </a:xfrm>
          </p:grpSpPr>
          <p:sp>
            <p:nvSpPr>
              <p:cNvPr id="398" name="Google Shape;398;p5">
                <a:extLst>
                  <a:ext uri="{FF2B5EF4-FFF2-40B4-BE49-F238E27FC236}">
                    <a16:creationId xmlns:a16="http://schemas.microsoft.com/office/drawing/2014/main" id="{0E83D12C-E957-BE3F-A106-0C99890F82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399" name="Google Shape;399;p5">
                <a:extLst>
                  <a:ext uri="{FF2B5EF4-FFF2-40B4-BE49-F238E27FC236}">
                    <a16:creationId xmlns:a16="http://schemas.microsoft.com/office/drawing/2014/main" id="{527233C7-6EF5-8C91-506F-6BFB7A70F86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075" tIns="47075" rIns="47075" bIns="470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  <p:sp>
          <p:nvSpPr>
            <p:cNvPr id="424" name="Google Shape;424;p5">
              <a:extLst>
                <a:ext uri="{FF2B5EF4-FFF2-40B4-BE49-F238E27FC236}">
                  <a16:creationId xmlns:a16="http://schemas.microsoft.com/office/drawing/2014/main" id="{6D84B0AD-2A09-46DA-A0AB-381264887E68}"/>
                </a:ext>
              </a:extLst>
            </p:cNvPr>
            <p:cNvSpPr txBox="1"/>
            <p:nvPr/>
          </p:nvSpPr>
          <p:spPr>
            <a:xfrm>
              <a:off x="3320234" y="3689861"/>
              <a:ext cx="2363995" cy="526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44" b="1" u="none" strike="noStrike" cap="none" err="1">
                  <a:solidFill>
                    <a:srgbClr val="3A6AD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MinHyeok</a:t>
              </a:r>
              <a:r>
                <a:rPr lang="en-US" sz="2444" b="1" u="none" strike="noStrike" cap="none">
                  <a:solidFill>
                    <a:srgbClr val="3A6AD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 KIM</a:t>
              </a: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425" name="Google Shape;425;p5">
              <a:extLst>
                <a:ext uri="{FF2B5EF4-FFF2-40B4-BE49-F238E27FC236}">
                  <a16:creationId xmlns:a16="http://schemas.microsoft.com/office/drawing/2014/main" id="{4C84C08D-1792-A3DC-424D-4FEF1B66B340}"/>
                </a:ext>
              </a:extLst>
            </p:cNvPr>
            <p:cNvSpPr txBox="1"/>
            <p:nvPr/>
          </p:nvSpPr>
          <p:spPr>
            <a:xfrm>
              <a:off x="3320234" y="4335856"/>
              <a:ext cx="2363995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Logic</a:t>
              </a:r>
              <a:r>
                <a:rPr lang="ko-KR" alt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파트 </a:t>
              </a:r>
              <a:r>
                <a:rPr lang="en-US" altLang="ko-KR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rule-based generation</a:t>
              </a:r>
              <a:r>
                <a:rPr lang="ko-KR" alt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설계 및 구현</a:t>
              </a:r>
              <a:r>
                <a:rPr lang="en-US" altLang="ko-KR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, </a:t>
              </a:r>
              <a:r>
                <a:rPr lang="ko-KR" alt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검증실험 진행</a:t>
              </a:r>
            </a:p>
            <a:p>
              <a:pPr marL="171450" marR="0" lvl="0" indent="-171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Agent </a:t>
              </a:r>
              <a:r>
                <a:rPr lang="ko-KR" alt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오케스트레이션 설계 및 구현</a:t>
              </a:r>
              <a:r>
                <a:rPr lang="en-US" altLang="ko-KR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, </a:t>
              </a:r>
              <a:r>
                <a:rPr lang="ko-KR" alt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검증실험 진행</a:t>
              </a:r>
            </a:p>
          </p:txBody>
        </p:sp>
        <p:pic>
          <p:nvPicPr>
            <p:cNvPr id="28" name="Google Shape;120;g3166fc11218_0_80">
              <a:extLst>
                <a:ext uri="{FF2B5EF4-FFF2-40B4-BE49-F238E27FC236}">
                  <a16:creationId xmlns:a16="http://schemas.microsoft.com/office/drawing/2014/main" id="{75057C4C-D603-7546-B13D-B33783556F5F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/>
            <a:srcRect r="-2" b="2172"/>
            <a:stretch/>
          </p:blipFill>
          <p:spPr>
            <a:xfrm flipH="1">
              <a:off x="1637179" y="3660583"/>
              <a:ext cx="1332000" cy="1257166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  <a:noFill/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A9C926-6D74-3E4F-546F-51B6D40AF41E}"/>
              </a:ext>
            </a:extLst>
          </p:cNvPr>
          <p:cNvGrpSpPr/>
          <p:nvPr/>
        </p:nvGrpSpPr>
        <p:grpSpPr>
          <a:xfrm>
            <a:off x="7017764" y="6393383"/>
            <a:ext cx="5139841" cy="3006061"/>
            <a:chOff x="1297619" y="6467066"/>
            <a:chExt cx="5139841" cy="3006061"/>
          </a:xfrm>
        </p:grpSpPr>
        <p:grpSp>
          <p:nvGrpSpPr>
            <p:cNvPr id="400" name="Google Shape;400;p5">
              <a:extLst>
                <a:ext uri="{FF2B5EF4-FFF2-40B4-BE49-F238E27FC236}">
                  <a16:creationId xmlns:a16="http://schemas.microsoft.com/office/drawing/2014/main" id="{D327CE82-976D-BF59-D521-531C0BE08BAA}"/>
                </a:ext>
              </a:extLst>
            </p:cNvPr>
            <p:cNvGrpSpPr/>
            <p:nvPr/>
          </p:nvGrpSpPr>
          <p:grpSpPr>
            <a:xfrm>
              <a:off x="1297619" y="6467066"/>
              <a:ext cx="5139841" cy="3006061"/>
              <a:chOff x="0" y="-38100"/>
              <a:chExt cx="1052050" cy="61529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1" name="Google Shape;401;p5">
                <a:extLst>
                  <a:ext uri="{FF2B5EF4-FFF2-40B4-BE49-F238E27FC236}">
                    <a16:creationId xmlns:a16="http://schemas.microsoft.com/office/drawing/2014/main" id="{1A327F31-3216-4500-AB7B-92A1BD75331A}"/>
                  </a:ext>
                </a:extLst>
              </p:cNvPr>
              <p:cNvSpPr/>
              <p:nvPr/>
            </p:nvSpPr>
            <p:spPr>
              <a:xfrm>
                <a:off x="0" y="0"/>
                <a:ext cx="1052050" cy="577197"/>
              </a:xfrm>
              <a:custGeom>
                <a:avLst/>
                <a:gdLst/>
                <a:ahLst/>
                <a:cxnLst/>
                <a:rect l="l" t="t" r="r" b="b"/>
                <a:pathLst>
                  <a:path w="1052050" h="577197" extrusionOk="0">
                    <a:moveTo>
                      <a:pt x="75313" y="0"/>
                    </a:moveTo>
                    <a:lnTo>
                      <a:pt x="976737" y="0"/>
                    </a:lnTo>
                    <a:cubicBezTo>
                      <a:pt x="1018332" y="0"/>
                      <a:pt x="1052050" y="33719"/>
                      <a:pt x="1052050" y="75313"/>
                    </a:cubicBezTo>
                    <a:lnTo>
                      <a:pt x="1052050" y="501884"/>
                    </a:lnTo>
                    <a:cubicBezTo>
                      <a:pt x="1052050" y="543478"/>
                      <a:pt x="1018332" y="577197"/>
                      <a:pt x="976737" y="577197"/>
                    </a:cubicBezTo>
                    <a:lnTo>
                      <a:pt x="75313" y="577197"/>
                    </a:lnTo>
                    <a:cubicBezTo>
                      <a:pt x="33719" y="577197"/>
                      <a:pt x="0" y="543478"/>
                      <a:pt x="0" y="501884"/>
                    </a:cubicBezTo>
                    <a:lnTo>
                      <a:pt x="0" y="75313"/>
                    </a:lnTo>
                    <a:cubicBezTo>
                      <a:pt x="0" y="33719"/>
                      <a:pt x="33719" y="0"/>
                      <a:pt x="7531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402" name="Google Shape;402;p5">
                <a:extLst>
                  <a:ext uri="{FF2B5EF4-FFF2-40B4-BE49-F238E27FC236}">
                    <a16:creationId xmlns:a16="http://schemas.microsoft.com/office/drawing/2014/main" id="{81DCED16-407D-6A0F-D6BB-323A67C5E6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052050" cy="615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075" tIns="47075" rIns="47075" bIns="470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  <p:sp>
          <p:nvSpPr>
            <p:cNvPr id="403" name="Google Shape;403;p5">
              <a:extLst>
                <a:ext uri="{FF2B5EF4-FFF2-40B4-BE49-F238E27FC236}">
                  <a16:creationId xmlns:a16="http://schemas.microsoft.com/office/drawing/2014/main" id="{E8BA8D9A-B63A-6800-85B7-0461D268487E}"/>
                </a:ext>
              </a:extLst>
            </p:cNvPr>
            <p:cNvSpPr/>
            <p:nvPr/>
          </p:nvSpPr>
          <p:spPr>
            <a:xfrm>
              <a:off x="1896403" y="7360823"/>
              <a:ext cx="1026728" cy="1025445"/>
            </a:xfrm>
            <a:custGeom>
              <a:avLst/>
              <a:gdLst/>
              <a:ahLst/>
              <a:cxnLst/>
              <a:rect l="l" t="t" r="r" b="b"/>
              <a:pathLst>
                <a:path w="1026728" h="1025445" extrusionOk="0">
                  <a:moveTo>
                    <a:pt x="0" y="0"/>
                  </a:moveTo>
                  <a:lnTo>
                    <a:pt x="1026728" y="0"/>
                  </a:lnTo>
                  <a:lnTo>
                    <a:pt x="1026728" y="1025445"/>
                  </a:lnTo>
                  <a:lnTo>
                    <a:pt x="0" y="1025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404" name="Google Shape;404;p5">
              <a:extLst>
                <a:ext uri="{FF2B5EF4-FFF2-40B4-BE49-F238E27FC236}">
                  <a16:creationId xmlns:a16="http://schemas.microsoft.com/office/drawing/2014/main" id="{E6C146CB-53A6-A2DD-BE26-DD096900A365}"/>
                </a:ext>
              </a:extLst>
            </p:cNvPr>
            <p:cNvGrpSpPr/>
            <p:nvPr/>
          </p:nvGrpSpPr>
          <p:grpSpPr>
            <a:xfrm>
              <a:off x="1637179" y="7084501"/>
              <a:ext cx="1246893" cy="1246893"/>
              <a:chOff x="0" y="0"/>
              <a:chExt cx="812800" cy="812800"/>
            </a:xfrm>
          </p:grpSpPr>
          <p:sp>
            <p:nvSpPr>
              <p:cNvPr id="405" name="Google Shape;405;p5">
                <a:extLst>
                  <a:ext uri="{FF2B5EF4-FFF2-40B4-BE49-F238E27FC236}">
                    <a16:creationId xmlns:a16="http://schemas.microsoft.com/office/drawing/2014/main" id="{520B75AA-BDAA-4A17-B4C7-86CD622DDC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406" name="Google Shape;406;p5">
                <a:extLst>
                  <a:ext uri="{FF2B5EF4-FFF2-40B4-BE49-F238E27FC236}">
                    <a16:creationId xmlns:a16="http://schemas.microsoft.com/office/drawing/2014/main" id="{2A0A02E3-DEA5-28B1-9C97-D71BDDA38741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075" tIns="47075" rIns="47075" bIns="470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  <p:sp>
          <p:nvSpPr>
            <p:cNvPr id="426" name="Google Shape;426;p5">
              <a:extLst>
                <a:ext uri="{FF2B5EF4-FFF2-40B4-BE49-F238E27FC236}">
                  <a16:creationId xmlns:a16="http://schemas.microsoft.com/office/drawing/2014/main" id="{A912DECE-87F8-49A6-2A62-7D3393049623}"/>
                </a:ext>
              </a:extLst>
            </p:cNvPr>
            <p:cNvSpPr txBox="1"/>
            <p:nvPr/>
          </p:nvSpPr>
          <p:spPr>
            <a:xfrm>
              <a:off x="3320234" y="7110455"/>
              <a:ext cx="2363995" cy="526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44" b="1" u="none" strike="noStrike" cap="none" err="1">
                  <a:solidFill>
                    <a:srgbClr val="3A6AD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SooYeon</a:t>
              </a:r>
              <a:r>
                <a:rPr lang="en-US" sz="2444" b="1" u="none" strike="noStrike" cap="none">
                  <a:solidFill>
                    <a:srgbClr val="3A6AD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 Oh</a:t>
              </a:r>
              <a:endParaRPr 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427" name="Google Shape;427;p5">
              <a:extLst>
                <a:ext uri="{FF2B5EF4-FFF2-40B4-BE49-F238E27FC236}">
                  <a16:creationId xmlns:a16="http://schemas.microsoft.com/office/drawing/2014/main" id="{519242B7-11CA-FF7A-3D4A-91B16A53B555}"/>
                </a:ext>
              </a:extLst>
            </p:cNvPr>
            <p:cNvSpPr txBox="1"/>
            <p:nvPr/>
          </p:nvSpPr>
          <p:spPr>
            <a:xfrm>
              <a:off x="3320234" y="7756451"/>
              <a:ext cx="2363995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Document Retrieve Efficiency </a:t>
              </a:r>
              <a:r>
                <a:rPr lang="ko-KR" alt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설계 및 검증실험 진행</a:t>
              </a:r>
            </a:p>
            <a:p>
              <a:pPr marL="171450" marR="0" lvl="0" indent="-171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Test Dataset Generation Model </a:t>
              </a:r>
              <a:r>
                <a:rPr lang="ko-KR" altLang="en-US" sz="1200" b="1" u="none" strike="noStrike" cap="none">
                  <a:solidFill>
                    <a:srgbClr val="1F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설계 및 구현</a:t>
              </a:r>
            </a:p>
          </p:txBody>
        </p:sp>
        <p:pic>
          <p:nvPicPr>
            <p:cNvPr id="65" name="그림 64" descr="미소, 애니메이션, 장난감, 사람이(가) 표시된 사진&#10;&#10;자동 생성된 설명">
              <a:extLst>
                <a:ext uri="{FF2B5EF4-FFF2-40B4-BE49-F238E27FC236}">
                  <a16:creationId xmlns:a16="http://schemas.microsoft.com/office/drawing/2014/main" id="{CBD1D6E3-5BBF-E930-A0B3-8D0CDCB1D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11367" b="24343"/>
            <a:stretch>
              <a:fillRect/>
            </a:stretch>
          </p:blipFill>
          <p:spPr>
            <a:xfrm>
              <a:off x="1713663" y="7205942"/>
              <a:ext cx="1212504" cy="1099493"/>
            </a:xfrm>
            <a:custGeom>
              <a:avLst/>
              <a:gdLst>
                <a:gd name="connsiteX0" fmla="*/ 190880 w 1212504"/>
                <a:gd name="connsiteY0" fmla="*/ 0 h 1099493"/>
                <a:gd name="connsiteX1" fmla="*/ 987234 w 1212504"/>
                <a:gd name="connsiteY1" fmla="*/ 0 h 1099493"/>
                <a:gd name="connsiteX2" fmla="*/ 1029901 w 1212504"/>
                <a:gd name="connsiteY2" fmla="*/ 35203 h 1099493"/>
                <a:gd name="connsiteX3" fmla="*/ 1212504 w 1212504"/>
                <a:gd name="connsiteY3" fmla="*/ 476047 h 1099493"/>
                <a:gd name="connsiteX4" fmla="*/ 589057 w 1212504"/>
                <a:gd name="connsiteY4" fmla="*/ 1099493 h 1099493"/>
                <a:gd name="connsiteX5" fmla="*/ 14603 w 1212504"/>
                <a:gd name="connsiteY5" fmla="*/ 718720 h 1099493"/>
                <a:gd name="connsiteX6" fmla="*/ 0 w 1212504"/>
                <a:gd name="connsiteY6" fmla="*/ 671677 h 1099493"/>
                <a:gd name="connsiteX7" fmla="*/ 0 w 1212504"/>
                <a:gd name="connsiteY7" fmla="*/ 280417 h 1099493"/>
                <a:gd name="connsiteX8" fmla="*/ 14603 w 1212504"/>
                <a:gd name="connsiteY8" fmla="*/ 233373 h 1099493"/>
                <a:gd name="connsiteX9" fmla="*/ 148213 w 1212504"/>
                <a:gd name="connsiteY9" fmla="*/ 35203 h 1099493"/>
                <a:gd name="connsiteX10" fmla="*/ 190880 w 1212504"/>
                <a:gd name="connsiteY10" fmla="*/ 0 h 109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2504" h="1099493">
                  <a:moveTo>
                    <a:pt x="190880" y="0"/>
                  </a:moveTo>
                  <a:lnTo>
                    <a:pt x="987234" y="0"/>
                  </a:lnTo>
                  <a:lnTo>
                    <a:pt x="1029901" y="35203"/>
                  </a:lnTo>
                  <a:cubicBezTo>
                    <a:pt x="1142723" y="148025"/>
                    <a:pt x="1212504" y="303887"/>
                    <a:pt x="1212504" y="476047"/>
                  </a:cubicBezTo>
                  <a:cubicBezTo>
                    <a:pt x="1212504" y="820367"/>
                    <a:pt x="933378" y="1099493"/>
                    <a:pt x="589057" y="1099493"/>
                  </a:cubicBezTo>
                  <a:cubicBezTo>
                    <a:pt x="330816" y="1099493"/>
                    <a:pt x="109248" y="942485"/>
                    <a:pt x="14603" y="718720"/>
                  </a:cubicBezTo>
                  <a:lnTo>
                    <a:pt x="0" y="671677"/>
                  </a:lnTo>
                  <a:lnTo>
                    <a:pt x="0" y="280417"/>
                  </a:lnTo>
                  <a:lnTo>
                    <a:pt x="14603" y="233373"/>
                  </a:lnTo>
                  <a:cubicBezTo>
                    <a:pt x="46152" y="158785"/>
                    <a:pt x="91802" y="91614"/>
                    <a:pt x="148213" y="35203"/>
                  </a:cubicBezTo>
                  <a:lnTo>
                    <a:pt x="190880" y="0"/>
                  </a:lnTo>
                  <a:close/>
                </a:path>
              </a:pathLst>
            </a:cu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61489A-4298-6402-45D0-289918362707}"/>
              </a:ext>
            </a:extLst>
          </p:cNvPr>
          <p:cNvGrpSpPr/>
          <p:nvPr/>
        </p:nvGrpSpPr>
        <p:grpSpPr>
          <a:xfrm>
            <a:off x="1297619" y="3046472"/>
            <a:ext cx="5139841" cy="3006061"/>
            <a:chOff x="7059264" y="6467066"/>
            <a:chExt cx="5139841" cy="3006061"/>
          </a:xfrm>
        </p:grpSpPr>
        <p:grpSp>
          <p:nvGrpSpPr>
            <p:cNvPr id="407" name="Google Shape;407;p5">
              <a:extLst>
                <a:ext uri="{FF2B5EF4-FFF2-40B4-BE49-F238E27FC236}">
                  <a16:creationId xmlns:a16="http://schemas.microsoft.com/office/drawing/2014/main" id="{C6C48DC6-2F9A-1623-95D9-AD668A4829E4}"/>
                </a:ext>
              </a:extLst>
            </p:cNvPr>
            <p:cNvGrpSpPr/>
            <p:nvPr/>
          </p:nvGrpSpPr>
          <p:grpSpPr>
            <a:xfrm>
              <a:off x="7059264" y="6467066"/>
              <a:ext cx="5139841" cy="3006061"/>
              <a:chOff x="0" y="-38100"/>
              <a:chExt cx="1052050" cy="61529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8" name="Google Shape;408;p5">
                <a:extLst>
                  <a:ext uri="{FF2B5EF4-FFF2-40B4-BE49-F238E27FC236}">
                    <a16:creationId xmlns:a16="http://schemas.microsoft.com/office/drawing/2014/main" id="{D7F93B10-975A-3DD3-DFAA-BB88B8BEE87A}"/>
                  </a:ext>
                </a:extLst>
              </p:cNvPr>
              <p:cNvSpPr/>
              <p:nvPr/>
            </p:nvSpPr>
            <p:spPr>
              <a:xfrm>
                <a:off x="0" y="0"/>
                <a:ext cx="1052050" cy="577197"/>
              </a:xfrm>
              <a:custGeom>
                <a:avLst/>
                <a:gdLst/>
                <a:ahLst/>
                <a:cxnLst/>
                <a:rect l="l" t="t" r="r" b="b"/>
                <a:pathLst>
                  <a:path w="1052050" h="577197" extrusionOk="0">
                    <a:moveTo>
                      <a:pt x="75313" y="0"/>
                    </a:moveTo>
                    <a:lnTo>
                      <a:pt x="976737" y="0"/>
                    </a:lnTo>
                    <a:cubicBezTo>
                      <a:pt x="1018332" y="0"/>
                      <a:pt x="1052050" y="33719"/>
                      <a:pt x="1052050" y="75313"/>
                    </a:cubicBezTo>
                    <a:lnTo>
                      <a:pt x="1052050" y="501884"/>
                    </a:lnTo>
                    <a:cubicBezTo>
                      <a:pt x="1052050" y="543478"/>
                      <a:pt x="1018332" y="577197"/>
                      <a:pt x="976737" y="577197"/>
                    </a:cubicBezTo>
                    <a:lnTo>
                      <a:pt x="75313" y="577197"/>
                    </a:lnTo>
                    <a:cubicBezTo>
                      <a:pt x="33719" y="577197"/>
                      <a:pt x="0" y="543478"/>
                      <a:pt x="0" y="501884"/>
                    </a:cubicBezTo>
                    <a:lnTo>
                      <a:pt x="0" y="75313"/>
                    </a:lnTo>
                    <a:cubicBezTo>
                      <a:pt x="0" y="33719"/>
                      <a:pt x="33719" y="0"/>
                      <a:pt x="75313" y="0"/>
                    </a:cubicBezTo>
                    <a:close/>
                  </a:path>
                </a:pathLst>
              </a:custGeom>
              <a:solidFill>
                <a:srgbClr val="3A6A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409" name="Google Shape;409;p5">
                <a:extLst>
                  <a:ext uri="{FF2B5EF4-FFF2-40B4-BE49-F238E27FC236}">
                    <a16:creationId xmlns:a16="http://schemas.microsoft.com/office/drawing/2014/main" id="{4A39BAC0-F73E-7077-C919-AAC11131279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052050" cy="615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075" tIns="47075" rIns="47075" bIns="470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  <p:sp>
          <p:nvSpPr>
            <p:cNvPr id="410" name="Google Shape;410;p5">
              <a:extLst>
                <a:ext uri="{FF2B5EF4-FFF2-40B4-BE49-F238E27FC236}">
                  <a16:creationId xmlns:a16="http://schemas.microsoft.com/office/drawing/2014/main" id="{EF93AEC2-1333-53DB-1F47-6F28AD699818}"/>
                </a:ext>
              </a:extLst>
            </p:cNvPr>
            <p:cNvSpPr/>
            <p:nvPr/>
          </p:nvSpPr>
          <p:spPr>
            <a:xfrm>
              <a:off x="7658047" y="7360823"/>
              <a:ext cx="1026728" cy="1025445"/>
            </a:xfrm>
            <a:custGeom>
              <a:avLst/>
              <a:gdLst/>
              <a:ahLst/>
              <a:cxnLst/>
              <a:rect l="l" t="t" r="r" b="b"/>
              <a:pathLst>
                <a:path w="1026728" h="1025445" extrusionOk="0">
                  <a:moveTo>
                    <a:pt x="0" y="0"/>
                  </a:moveTo>
                  <a:lnTo>
                    <a:pt x="1026729" y="0"/>
                  </a:lnTo>
                  <a:lnTo>
                    <a:pt x="1026729" y="1025445"/>
                  </a:lnTo>
                  <a:lnTo>
                    <a:pt x="0" y="1025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411" name="Google Shape;411;p5">
              <a:extLst>
                <a:ext uri="{FF2B5EF4-FFF2-40B4-BE49-F238E27FC236}">
                  <a16:creationId xmlns:a16="http://schemas.microsoft.com/office/drawing/2014/main" id="{42120812-CDE8-E9AF-7464-81D7A5B7DC93}"/>
                </a:ext>
              </a:extLst>
            </p:cNvPr>
            <p:cNvGrpSpPr/>
            <p:nvPr/>
          </p:nvGrpSpPr>
          <p:grpSpPr>
            <a:xfrm>
              <a:off x="7398824" y="7084501"/>
              <a:ext cx="1246893" cy="1246893"/>
              <a:chOff x="0" y="0"/>
              <a:chExt cx="812800" cy="812800"/>
            </a:xfrm>
          </p:grpSpPr>
          <p:sp>
            <p:nvSpPr>
              <p:cNvPr id="413" name="Google Shape;413;p5">
                <a:extLst>
                  <a:ext uri="{FF2B5EF4-FFF2-40B4-BE49-F238E27FC236}">
                    <a16:creationId xmlns:a16="http://schemas.microsoft.com/office/drawing/2014/main" id="{81758F71-1475-B35B-FDDA-B5DE9068BB8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075" tIns="47075" rIns="47075" bIns="470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  <p:sp>
            <p:nvSpPr>
              <p:cNvPr id="412" name="Google Shape;412;p5">
                <a:extLst>
                  <a:ext uri="{FF2B5EF4-FFF2-40B4-BE49-F238E27FC236}">
                    <a16:creationId xmlns:a16="http://schemas.microsoft.com/office/drawing/2014/main" id="{7C9F42D0-58ED-6F7A-4EBB-8B3C2EDDC40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</p:grpSp>
        <p:sp>
          <p:nvSpPr>
            <p:cNvPr id="428" name="Google Shape;428;p5">
              <a:extLst>
                <a:ext uri="{FF2B5EF4-FFF2-40B4-BE49-F238E27FC236}">
                  <a16:creationId xmlns:a16="http://schemas.microsoft.com/office/drawing/2014/main" id="{E43803D6-EA64-2498-0D17-861BABBBF5BA}"/>
                </a:ext>
              </a:extLst>
            </p:cNvPr>
            <p:cNvSpPr txBox="1"/>
            <p:nvPr/>
          </p:nvSpPr>
          <p:spPr>
            <a:xfrm>
              <a:off x="9081878" y="7110455"/>
              <a:ext cx="2962780" cy="526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44" b="1">
                  <a:solidFill>
                    <a:srgbClr val="FFFFFF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Hyung </a:t>
              </a:r>
              <a:r>
                <a:rPr lang="en-US" sz="2444" b="1" err="1">
                  <a:solidFill>
                    <a:srgbClr val="FFFFFF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CHul</a:t>
              </a:r>
              <a:r>
                <a:rPr lang="en-US" sz="2444" b="1" u="none" strike="noStrike" cap="none">
                  <a:solidFill>
                    <a:srgbClr val="FFFFFF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 Park</a:t>
              </a: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429" name="Google Shape;429;p5">
              <a:extLst>
                <a:ext uri="{FF2B5EF4-FFF2-40B4-BE49-F238E27FC236}">
                  <a16:creationId xmlns:a16="http://schemas.microsoft.com/office/drawing/2014/main" id="{00FDCCCC-F51D-0604-3647-F5C305DC30A9}"/>
                </a:ext>
              </a:extLst>
            </p:cNvPr>
            <p:cNvSpPr txBox="1"/>
            <p:nvPr/>
          </p:nvSpPr>
          <p:spPr>
            <a:xfrm>
              <a:off x="8916659" y="7756451"/>
              <a:ext cx="2694436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b="1" u="none" strike="noStrike" cap="none">
                  <a:solidFill>
                    <a:srgbClr val="FFFFFF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TEAM LEADER</a:t>
              </a:r>
            </a:p>
            <a:p>
              <a:pPr marL="171450" marR="0" lvl="0" indent="-171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u="none" strike="noStrike" cap="none">
                  <a:solidFill>
                    <a:srgbClr val="FFFFFF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클라이언트 소통 및 요청사항 조율</a:t>
              </a:r>
            </a:p>
            <a:p>
              <a:pPr marL="171450" marR="0" lvl="0" indent="-171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u="none" strike="noStrike" cap="none">
                  <a:solidFill>
                    <a:srgbClr val="FFFFFF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프로젝트 문제 및 범위 정의</a:t>
              </a:r>
            </a:p>
            <a:p>
              <a:pPr marL="171450" marR="0" lvl="0" indent="-171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u="none" strike="noStrike" cap="none">
                  <a:solidFill>
                    <a:srgbClr val="FFFFFF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Poppins"/>
                </a:rPr>
                <a:t>전체 방향성 검토 및 팀원의 목표 달성 지원</a:t>
              </a:r>
            </a:p>
          </p:txBody>
        </p:sp>
        <p:pic>
          <p:nvPicPr>
            <p:cNvPr id="42" name="그림 41" descr="노랑이(가) 표시된 사진&#10;&#10;자동 생성된 설명">
              <a:extLst>
                <a:ext uri="{FF2B5EF4-FFF2-40B4-BE49-F238E27FC236}">
                  <a16:creationId xmlns:a16="http://schemas.microsoft.com/office/drawing/2014/main" id="{E33490D4-AEED-92F2-35A0-C2C2D48D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6870" y="8456485"/>
              <a:ext cx="540000" cy="516428"/>
            </a:xfrm>
            <a:prstGeom prst="rect">
              <a:avLst/>
            </a:prstGeom>
          </p:spPr>
        </p:pic>
      </p:grpSp>
      <p:grpSp>
        <p:nvGrpSpPr>
          <p:cNvPr id="30" name="Google Shape;129;p2">
            <a:extLst>
              <a:ext uri="{FF2B5EF4-FFF2-40B4-BE49-F238E27FC236}">
                <a16:creationId xmlns:a16="http://schemas.microsoft.com/office/drawing/2014/main" id="{DB521FF1-F637-9477-4106-11E8284FA83C}"/>
              </a:ext>
            </a:extLst>
          </p:cNvPr>
          <p:cNvGrpSpPr/>
          <p:nvPr/>
        </p:nvGrpSpPr>
        <p:grpSpPr>
          <a:xfrm>
            <a:off x="17293116" y="519296"/>
            <a:ext cx="397367" cy="147050"/>
            <a:chOff x="0" y="-38100"/>
            <a:chExt cx="128243" cy="47458"/>
          </a:xfrm>
        </p:grpSpPr>
        <p:sp>
          <p:nvSpPr>
            <p:cNvPr id="31" name="Google Shape;130;p2">
              <a:extLst>
                <a:ext uri="{FF2B5EF4-FFF2-40B4-BE49-F238E27FC236}">
                  <a16:creationId xmlns:a16="http://schemas.microsoft.com/office/drawing/2014/main" id="{BC2F0672-A6D7-3BF8-2960-7512A241A07C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32" name="Google Shape;131;p2">
              <a:extLst>
                <a:ext uri="{FF2B5EF4-FFF2-40B4-BE49-F238E27FC236}">
                  <a16:creationId xmlns:a16="http://schemas.microsoft.com/office/drawing/2014/main" id="{4087A0DD-99C1-5809-F28E-CCE3DB89EFB1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33" name="Google Shape;132;p2">
            <a:extLst>
              <a:ext uri="{FF2B5EF4-FFF2-40B4-BE49-F238E27FC236}">
                <a16:creationId xmlns:a16="http://schemas.microsoft.com/office/drawing/2014/main" id="{FC3E2FC0-B2FE-7965-DCA7-21DCCF4E0B2B}"/>
              </a:ext>
            </a:extLst>
          </p:cNvPr>
          <p:cNvGrpSpPr/>
          <p:nvPr/>
        </p:nvGrpSpPr>
        <p:grpSpPr>
          <a:xfrm>
            <a:off x="17293116" y="605170"/>
            <a:ext cx="397367" cy="147050"/>
            <a:chOff x="0" y="-38100"/>
            <a:chExt cx="128243" cy="47458"/>
          </a:xfrm>
        </p:grpSpPr>
        <p:sp>
          <p:nvSpPr>
            <p:cNvPr id="34" name="Google Shape;133;p2">
              <a:extLst>
                <a:ext uri="{FF2B5EF4-FFF2-40B4-BE49-F238E27FC236}">
                  <a16:creationId xmlns:a16="http://schemas.microsoft.com/office/drawing/2014/main" id="{15EE53D6-B059-46BB-89BC-CC4ABA79B673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35" name="Google Shape;134;p2">
              <a:extLst>
                <a:ext uri="{FF2B5EF4-FFF2-40B4-BE49-F238E27FC236}">
                  <a16:creationId xmlns:a16="http://schemas.microsoft.com/office/drawing/2014/main" id="{494CF1A5-7643-51AB-3CD5-9C616AAA843B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36" name="Google Shape;147;p2">
            <a:extLst>
              <a:ext uri="{FF2B5EF4-FFF2-40B4-BE49-F238E27FC236}">
                <a16:creationId xmlns:a16="http://schemas.microsoft.com/office/drawing/2014/main" id="{3DC8E434-EE50-3D6A-7359-2E419FD939D2}"/>
              </a:ext>
            </a:extLst>
          </p:cNvPr>
          <p:cNvSpPr txBox="1"/>
          <p:nvPr/>
        </p:nvSpPr>
        <p:spPr>
          <a:xfrm>
            <a:off x="15833268" y="508149"/>
            <a:ext cx="9784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결론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7" name="Google Shape;148;p2">
            <a:extLst>
              <a:ext uri="{FF2B5EF4-FFF2-40B4-BE49-F238E27FC236}">
                <a16:creationId xmlns:a16="http://schemas.microsoft.com/office/drawing/2014/main" id="{9D54FB1A-2D91-6986-6B4C-B960A7B7B04E}"/>
              </a:ext>
            </a:extLst>
          </p:cNvPr>
          <p:cNvSpPr txBox="1"/>
          <p:nvPr/>
        </p:nvSpPr>
        <p:spPr>
          <a:xfrm>
            <a:off x="14528478" y="508149"/>
            <a:ext cx="106049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8" name="Google Shape;149;p2">
            <a:extLst>
              <a:ext uri="{FF2B5EF4-FFF2-40B4-BE49-F238E27FC236}">
                <a16:creationId xmlns:a16="http://schemas.microsoft.com/office/drawing/2014/main" id="{DD42C45A-F1A9-AEB8-DBC9-389D29649568}"/>
              </a:ext>
            </a:extLst>
          </p:cNvPr>
          <p:cNvSpPr txBox="1"/>
          <p:nvPr/>
        </p:nvSpPr>
        <p:spPr>
          <a:xfrm>
            <a:off x="13261863" y="508149"/>
            <a:ext cx="73545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9" name="Google Shape;150;p2">
            <a:extLst>
              <a:ext uri="{FF2B5EF4-FFF2-40B4-BE49-F238E27FC236}">
                <a16:creationId xmlns:a16="http://schemas.microsoft.com/office/drawing/2014/main" id="{AEFC4E40-D876-AAF0-FBD9-39BCF91DD25E}"/>
              </a:ext>
            </a:extLst>
          </p:cNvPr>
          <p:cNvSpPr txBox="1"/>
          <p:nvPr/>
        </p:nvSpPr>
        <p:spPr>
          <a:xfrm>
            <a:off x="11898530" y="508149"/>
            <a:ext cx="8097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0" name="Google Shape;503;p7">
            <a:extLst>
              <a:ext uri="{FF2B5EF4-FFF2-40B4-BE49-F238E27FC236}">
                <a16:creationId xmlns:a16="http://schemas.microsoft.com/office/drawing/2014/main" id="{C0DBC838-E477-EF56-51B3-47BCDBA0420F}"/>
              </a:ext>
            </a:extLst>
          </p:cNvPr>
          <p:cNvSpPr txBox="1"/>
          <p:nvPr/>
        </p:nvSpPr>
        <p:spPr>
          <a:xfrm>
            <a:off x="1011678" y="508149"/>
            <a:ext cx="201256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용수철 이노베이션</a:t>
            </a:r>
            <a:endParaRPr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AF49F8-828E-9707-85F5-CDFAA39B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274" y="1542021"/>
            <a:ext cx="1928302" cy="12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CBEC888-8BCC-665F-8674-FBC49CBD9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382" y="375987"/>
            <a:ext cx="438150" cy="5659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D55469-A6C3-7980-66F9-D63FB28BAC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9159" y="3668249"/>
            <a:ext cx="981658" cy="125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6DF75CD9-DC54-5AD3-70FD-B44C666C8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407;p5">
            <a:extLst>
              <a:ext uri="{FF2B5EF4-FFF2-40B4-BE49-F238E27FC236}">
                <a16:creationId xmlns:a16="http://schemas.microsoft.com/office/drawing/2014/main" id="{C52B5242-E4C8-FE70-4C68-F000A49DA994}"/>
              </a:ext>
            </a:extLst>
          </p:cNvPr>
          <p:cNvGrpSpPr/>
          <p:nvPr/>
        </p:nvGrpSpPr>
        <p:grpSpPr>
          <a:xfrm>
            <a:off x="1222375" y="2678676"/>
            <a:ext cx="15169221" cy="6794452"/>
            <a:chOff x="0" y="-38100"/>
            <a:chExt cx="1052050" cy="615297"/>
          </a:xfrm>
        </p:grpSpPr>
        <p:sp>
          <p:nvSpPr>
            <p:cNvPr id="6" name="Google Shape;408;p5">
              <a:extLst>
                <a:ext uri="{FF2B5EF4-FFF2-40B4-BE49-F238E27FC236}">
                  <a16:creationId xmlns:a16="http://schemas.microsoft.com/office/drawing/2014/main" id="{F32900EF-5189-3055-A4DE-029B7A172E81}"/>
                </a:ext>
              </a:extLst>
            </p:cNvPr>
            <p:cNvSpPr/>
            <p:nvPr/>
          </p:nvSpPr>
          <p:spPr>
            <a:xfrm>
              <a:off x="0" y="0"/>
              <a:ext cx="1052050" cy="577197"/>
            </a:xfrm>
            <a:custGeom>
              <a:avLst/>
              <a:gdLst/>
              <a:ahLst/>
              <a:cxnLst/>
              <a:rect l="l" t="t" r="r" b="b"/>
              <a:pathLst>
                <a:path w="1052050" h="577197" extrusionOk="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0" name="Google Shape;409;p5">
              <a:extLst>
                <a:ext uri="{FF2B5EF4-FFF2-40B4-BE49-F238E27FC236}">
                  <a16:creationId xmlns:a16="http://schemas.microsoft.com/office/drawing/2014/main" id="{71C741DD-83AB-1B6F-DAFD-C1DC5CBEA777}"/>
                </a:ext>
              </a:extLst>
            </p:cNvPr>
            <p:cNvSpPr txBox="1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</p:spPr>
          <p:txBody>
            <a:bodyPr spcFirstLastPara="1" wrap="square" lIns="47075" tIns="47075" rIns="47075" bIns="470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8A2AA3-296E-2C88-70D3-249AF6FCBCDB}"/>
              </a:ext>
            </a:extLst>
          </p:cNvPr>
          <p:cNvGrpSpPr/>
          <p:nvPr/>
        </p:nvGrpSpPr>
        <p:grpSpPr>
          <a:xfrm>
            <a:off x="8967018" y="-4631293"/>
            <a:ext cx="13240663" cy="13240663"/>
            <a:chOff x="9144000" y="-3982363"/>
            <a:chExt cx="13240663" cy="13240663"/>
          </a:xfrm>
        </p:grpSpPr>
        <p:grpSp>
          <p:nvGrpSpPr>
            <p:cNvPr id="375" name="Google Shape;375;p5">
              <a:extLst>
                <a:ext uri="{FF2B5EF4-FFF2-40B4-BE49-F238E27FC236}">
                  <a16:creationId xmlns:a16="http://schemas.microsoft.com/office/drawing/2014/main" id="{14A1CCD5-62D6-35AC-C2EA-2621881B69CD}"/>
                </a:ext>
              </a:extLst>
            </p:cNvPr>
            <p:cNvGrpSpPr/>
            <p:nvPr/>
          </p:nvGrpSpPr>
          <p:grpSpPr>
            <a:xfrm>
              <a:off x="9144000" y="-3982363"/>
              <a:ext cx="13240663" cy="13240663"/>
              <a:chOff x="0" y="0"/>
              <a:chExt cx="812800" cy="812800"/>
            </a:xfrm>
          </p:grpSpPr>
          <p:sp>
            <p:nvSpPr>
              <p:cNvPr id="376" name="Google Shape;376;p5">
                <a:extLst>
                  <a:ext uri="{FF2B5EF4-FFF2-40B4-BE49-F238E27FC236}">
                    <a16:creationId xmlns:a16="http://schemas.microsoft.com/office/drawing/2014/main" id="{4B945A7E-1805-2033-E03F-EEC40D3E98C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377" name="Google Shape;377;p5">
                <a:extLst>
                  <a:ext uri="{FF2B5EF4-FFF2-40B4-BE49-F238E27FC236}">
                    <a16:creationId xmlns:a16="http://schemas.microsoft.com/office/drawing/2014/main" id="{D10F23F8-5F34-3ED4-DDA3-30B1F742302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  <p:sp>
          <p:nvSpPr>
            <p:cNvPr id="378" name="Google Shape;378;p5">
              <a:extLst>
                <a:ext uri="{FF2B5EF4-FFF2-40B4-BE49-F238E27FC236}">
                  <a16:creationId xmlns:a16="http://schemas.microsoft.com/office/drawing/2014/main" id="{87A3A050-F80B-7035-E480-55A42BF5C5CB}"/>
                </a:ext>
              </a:extLst>
            </p:cNvPr>
            <p:cNvSpPr/>
            <p:nvPr/>
          </p:nvSpPr>
          <p:spPr>
            <a:xfrm>
              <a:off x="10425354" y="-2511561"/>
              <a:ext cx="11375945" cy="11361725"/>
            </a:xfrm>
            <a:custGeom>
              <a:avLst/>
              <a:gdLst/>
              <a:ahLst/>
              <a:cxnLst/>
              <a:rect l="l" t="t" r="r" b="b"/>
              <a:pathLst>
                <a:path w="11375945" h="11361725" extrusionOk="0">
                  <a:moveTo>
                    <a:pt x="0" y="0"/>
                  </a:moveTo>
                  <a:lnTo>
                    <a:pt x="11375946" y="0"/>
                  </a:lnTo>
                  <a:lnTo>
                    <a:pt x="11375946" y="11361725"/>
                  </a:lnTo>
                  <a:lnTo>
                    <a:pt x="0" y="113617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ko-KR" altLang="en-US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grpSp>
          <p:nvGrpSpPr>
            <p:cNvPr id="379" name="Google Shape;379;p5">
              <a:extLst>
                <a:ext uri="{FF2B5EF4-FFF2-40B4-BE49-F238E27FC236}">
                  <a16:creationId xmlns:a16="http://schemas.microsoft.com/office/drawing/2014/main" id="{BDB372B6-D6AF-66DF-3BB3-2CF2479B0060}"/>
                </a:ext>
              </a:extLst>
            </p:cNvPr>
            <p:cNvGrpSpPr/>
            <p:nvPr/>
          </p:nvGrpSpPr>
          <p:grpSpPr>
            <a:xfrm>
              <a:off x="10160128" y="-2966235"/>
              <a:ext cx="11208407" cy="11208407"/>
              <a:chOff x="0" y="0"/>
              <a:chExt cx="812800" cy="812800"/>
            </a:xfrm>
          </p:grpSpPr>
          <p:sp>
            <p:nvSpPr>
              <p:cNvPr id="380" name="Google Shape;380;p5">
                <a:extLst>
                  <a:ext uri="{FF2B5EF4-FFF2-40B4-BE49-F238E27FC236}">
                    <a16:creationId xmlns:a16="http://schemas.microsoft.com/office/drawing/2014/main" id="{C116746A-2850-BBC4-7511-A45C52FE389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sp>
            <p:nvSpPr>
              <p:cNvPr id="381" name="Google Shape;381;p5">
                <a:extLst>
                  <a:ext uri="{FF2B5EF4-FFF2-40B4-BE49-F238E27FC236}">
                    <a16:creationId xmlns:a16="http://schemas.microsoft.com/office/drawing/2014/main" id="{DEE4DD3C-7C61-D6AD-A47E-D48BF744AD00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u="none" strike="noStrike" cap="none">
                  <a:solidFill>
                    <a:schemeClr val="dk1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</p:grpSp>
      </p:grpSp>
      <p:grpSp>
        <p:nvGrpSpPr>
          <p:cNvPr id="389" name="Google Shape;389;p5">
            <a:extLst>
              <a:ext uri="{FF2B5EF4-FFF2-40B4-BE49-F238E27FC236}">
                <a16:creationId xmlns:a16="http://schemas.microsoft.com/office/drawing/2014/main" id="{56E0FF07-D265-A3D1-8E6A-290DD2B8A4D3}"/>
              </a:ext>
            </a:extLst>
          </p:cNvPr>
          <p:cNvGrpSpPr/>
          <p:nvPr/>
        </p:nvGrpSpPr>
        <p:grpSpPr>
          <a:xfrm>
            <a:off x="17491799" y="8420924"/>
            <a:ext cx="951769" cy="837376"/>
            <a:chOff x="0" y="-38100"/>
            <a:chExt cx="967140" cy="850900"/>
          </a:xfrm>
        </p:grpSpPr>
        <p:sp>
          <p:nvSpPr>
            <p:cNvPr id="390" name="Google Shape;390;p5">
              <a:extLst>
                <a:ext uri="{FF2B5EF4-FFF2-40B4-BE49-F238E27FC236}">
                  <a16:creationId xmlns:a16="http://schemas.microsoft.com/office/drawing/2014/main" id="{3DF77DA8-3F0D-E73F-A6BB-3EA3C85E1B2B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 extrusionOk="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391" name="Google Shape;391;p5">
              <a:extLst>
                <a:ext uri="{FF2B5EF4-FFF2-40B4-BE49-F238E27FC236}">
                  <a16:creationId xmlns:a16="http://schemas.microsoft.com/office/drawing/2014/main" id="{BD00EAA3-3DFB-CF47-668B-4B5BA257BA09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423" name="Google Shape;423;p5">
            <a:extLst>
              <a:ext uri="{FF2B5EF4-FFF2-40B4-BE49-F238E27FC236}">
                <a16:creationId xmlns:a16="http://schemas.microsoft.com/office/drawing/2014/main" id="{ABAA7BAE-D276-AFDE-C032-5D721326FFD7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0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3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1" name="Google Shape;392;p5">
            <a:extLst>
              <a:ext uri="{FF2B5EF4-FFF2-40B4-BE49-F238E27FC236}">
                <a16:creationId xmlns:a16="http://schemas.microsoft.com/office/drawing/2014/main" id="{BDD00183-5026-5782-43FA-5D5FA161D14F}"/>
              </a:ext>
            </a:extLst>
          </p:cNvPr>
          <p:cNvSpPr txBox="1"/>
          <p:nvPr/>
        </p:nvSpPr>
        <p:spPr>
          <a:xfrm>
            <a:off x="12413678" y="2795711"/>
            <a:ext cx="3948976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Project</a:t>
            </a:r>
          </a:p>
          <a:p>
            <a:pPr marL="0" marR="0" lvl="0" indent="0" algn="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Itinerary</a:t>
            </a:r>
            <a:endParaRPr 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4FDEC8-AB96-9323-7667-A4E4FB37AF0A}"/>
              </a:ext>
            </a:extLst>
          </p:cNvPr>
          <p:cNvSpPr/>
          <p:nvPr/>
        </p:nvSpPr>
        <p:spPr>
          <a:xfrm>
            <a:off x="1933418" y="3410861"/>
            <a:ext cx="10764000" cy="554365"/>
          </a:xfrm>
          <a:prstGeom prst="roundRect">
            <a:avLst>
              <a:gd name="adj" fmla="val 34995"/>
            </a:avLst>
          </a:prstGeom>
          <a:solidFill>
            <a:srgbClr val="44454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0A98BDF-9C1F-DA32-D8F8-9244BDEDB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456377"/>
              </p:ext>
            </p:extLst>
          </p:nvPr>
        </p:nvGraphicFramePr>
        <p:xfrm>
          <a:off x="1918904" y="3802742"/>
          <a:ext cx="10789386" cy="51572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40296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07771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475719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491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구분</a:t>
                      </a:r>
                    </a:p>
                  </a:txBody>
                  <a:tcPr marT="45741" marB="4574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5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기간</a:t>
                      </a:r>
                    </a:p>
                  </a:txBody>
                  <a:tcPr marT="45741" marB="45741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5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활동</a:t>
                      </a:r>
                    </a:p>
                  </a:txBody>
                  <a:tcPr marT="45741" marB="45741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4B4D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5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비고</a:t>
                      </a:r>
                    </a:p>
                  </a:txBody>
                  <a:tcPr marT="45741" marB="45741" anchor="ctr">
                    <a:lnL w="6350" cap="flat" cmpd="sng" algn="ctr">
                      <a:solidFill>
                        <a:srgbClr val="4A4B4D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4B4D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4B4D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4B4D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120989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  <a:sym typeface="Arial"/>
                        </a:rPr>
                        <a:t>비즈니스 도메인 </a:t>
                      </a:r>
                      <a:b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  <a:sym typeface="Arial"/>
                        </a:rPr>
                      </a:b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  <a:sym typeface="Arial"/>
                        </a:rPr>
                        <a:t>조사 및 사전 기획</a:t>
                      </a:r>
                      <a:endParaRPr kumimoji="0" lang="ko-KR" altLang="en-US" sz="14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  <a:sym typeface="Arial"/>
                      </a:endParaRPr>
                    </a:p>
                  </a:txBody>
                  <a:tcPr marT="45741" marB="4574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24//12/17(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화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 ~ 24/12/27(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금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  <a:endParaRPr lang="en-US" altLang="ko-KR" sz="1200" b="1" i="0" u="none">
                        <a:solidFill>
                          <a:schemeClr val="tx2">
                            <a:lumMod val="75000"/>
                          </a:schemeClr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위험화물 해운 산업 구조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조사 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(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이해 관계자별 워크플로우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및  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pain point, 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경쟁자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분석 등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고객 니즈 확인 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(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할루시네이션 ↓↓ 위험화물 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LLM 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서비스 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(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Context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/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Logic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제작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프로젝트 기획안 작성</a:t>
                      </a:r>
                      <a:endParaRPr lang="en-US" altLang="ko-KR" sz="1200" b="1" i="0" u="non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50" b="1" i="0" u="none">
                          <a:solidFill>
                            <a:schemeClr val="tx1"/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협약기업 의뢰 문제 및 </a:t>
                      </a:r>
                      <a:r>
                        <a:rPr lang="ko-KR" altLang="en-US" sz="1250" b="1" i="0" u="none" err="1">
                          <a:solidFill>
                            <a:schemeClr val="tx1"/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핵심니즈</a:t>
                      </a:r>
                      <a:r>
                        <a:rPr lang="ko-KR" altLang="en-US" sz="1250" b="1" i="0" u="none">
                          <a:solidFill>
                            <a:schemeClr val="tx1"/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파악</a:t>
                      </a:r>
                      <a:endParaRPr lang="en-US" altLang="ko-KR" sz="1250" b="1" i="0" u="none">
                        <a:solidFill>
                          <a:schemeClr val="tx1"/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4B4D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8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kumimoji="0" lang="ko-KR" altLang="en-US" sz="1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프로젝트 </a:t>
                      </a:r>
                      <a:br>
                        <a:rPr kumimoji="0" lang="en-US" altLang="ko-KR" sz="1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</a:br>
                      <a:r>
                        <a:rPr kumimoji="0" lang="ko-KR" altLang="en-US" sz="1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주간 </a:t>
                      </a:r>
                      <a:br>
                        <a:rPr kumimoji="0" lang="en-US" altLang="ko-KR" sz="1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</a:br>
                      <a:r>
                        <a:rPr kumimoji="0" lang="ko-KR" altLang="en-US" sz="1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산출물 조율</a:t>
                      </a:r>
                    </a:p>
                  </a:txBody>
                  <a:tcPr marT="45741" marB="4574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24/12/30(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월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 ~ 25/01/23(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목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  <a:endParaRPr lang="en-US" altLang="ko-KR" sz="1200" b="1" i="0" u="none">
                        <a:solidFill>
                          <a:schemeClr val="tx2">
                            <a:lumMod val="75000"/>
                          </a:schemeClr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프로토타입 제작 후 산출물 조율 및 구체화 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(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대상 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: 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서비스 구축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, RAG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평가모델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, Agent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모델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등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50" b="1" i="0" u="none">
                          <a:solidFill>
                            <a:schemeClr val="tx1"/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주간 미팅에서 진행 상황 공유 및 피드백 반영</a:t>
                      </a:r>
                      <a:endParaRPr lang="en-US" altLang="ko-KR" sz="1250" b="1" i="0" u="none">
                        <a:solidFill>
                          <a:schemeClr val="tx1"/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645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서비스 개발</a:t>
                      </a:r>
                      <a:endParaRPr kumimoji="0" lang="ko-KR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T="45741" marB="4574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24/12/30(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월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 ~ 25/01/06(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월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  <a:endParaRPr lang="en-US" altLang="ko-KR" sz="1200" b="1" i="0" u="none">
                        <a:solidFill>
                          <a:schemeClr val="tx2">
                            <a:lumMod val="75000"/>
                          </a:schemeClr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두 가지 서비스의 시스템 설계 및 </a:t>
                      </a:r>
                      <a:r>
                        <a:rPr lang="en-US" altLang="ko-KR" sz="1200" b="1" i="0" u="none" strike="noStrike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Streamlit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구현 </a:t>
                      </a:r>
                      <a:b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</a:b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서비스 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“Context : 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자연어 기반 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LLM QA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챗봇</a:t>
                      </a:r>
                      <a:b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</a:b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서비스 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“Logic”: 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대시보드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-Rule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기반 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LLM 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보고서 </a:t>
                      </a:r>
                      <a:r>
                        <a:rPr lang="ko-KR" altLang="en-US" sz="1200" b="1" i="0" u="none" strike="noStrike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생성기</a:t>
                      </a:r>
                      <a:endParaRPr lang="ko-KR" altLang="en-US" sz="1200" b="1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50" b="1" i="0" u="none" strike="noStrike">
                          <a:solidFill>
                            <a:schemeClr val="tx1"/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IMDG</a:t>
                      </a:r>
                      <a:r>
                        <a:rPr lang="ko-KR" altLang="en-US" sz="1250" b="1" i="0" u="none" strike="noStrike">
                          <a:solidFill>
                            <a:schemeClr val="tx1"/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</a:t>
                      </a:r>
                      <a:r>
                        <a:rPr lang="en-US" altLang="ko-KR" sz="1250" b="1" i="0" u="none" strike="noStrike">
                          <a:solidFill>
                            <a:schemeClr val="tx1"/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Genie</a:t>
                      </a:r>
                      <a:r>
                        <a:rPr lang="ko-KR" altLang="en-US" sz="1250" b="1" i="0" u="none" strike="noStrike">
                          <a:solidFill>
                            <a:schemeClr val="tx1"/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</a:t>
                      </a:r>
                      <a:r>
                        <a:rPr lang="en-US" altLang="ko-KR" sz="1250" b="1" i="0" u="none" strike="noStrike">
                          <a:solidFill>
                            <a:schemeClr val="tx1"/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AI</a:t>
                      </a:r>
                      <a:r>
                        <a:rPr lang="ko-KR" altLang="en-US" sz="1250" b="1" i="0" u="none" strike="noStrike">
                          <a:solidFill>
                            <a:schemeClr val="tx1"/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</a:t>
                      </a:r>
                      <a:r>
                        <a:rPr lang="en-US" altLang="ko-KR" sz="1250" b="1" i="0" u="none" strike="noStrike">
                          <a:solidFill>
                            <a:schemeClr val="tx1"/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Segregator (Context/Logic)</a:t>
                      </a:r>
                      <a:endParaRPr lang="ko-KR" altLang="en-US" sz="1250" b="1" i="0" u="none" strike="noStrike">
                        <a:solidFill>
                          <a:schemeClr val="tx1"/>
                        </a:solidFill>
                        <a:effectLst/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442593"/>
                  </a:ext>
                </a:extLst>
              </a:tr>
              <a:tr h="8082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kumimoji="0" lang="en-US" altLang="ko-KR" sz="1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RAG</a:t>
                      </a:r>
                      <a:r>
                        <a:rPr kumimoji="0" lang="ko-KR" altLang="en-US" sz="1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평가 데이터 </a:t>
                      </a:r>
                      <a:br>
                        <a:rPr kumimoji="0" lang="en-US" altLang="ko-KR" sz="1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</a:br>
                      <a:r>
                        <a:rPr kumimoji="0" lang="ko-KR" altLang="en-US" sz="1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증강 및 모델구현</a:t>
                      </a:r>
                    </a:p>
                  </a:txBody>
                  <a:tcPr marT="45741" marB="4574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24/12/31(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화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 ~25/01/22(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금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25/01/03(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금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 ~25/02/05(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금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  <a:endParaRPr lang="en-US" altLang="ko-KR" sz="1200" b="1" i="0" u="none">
                        <a:solidFill>
                          <a:schemeClr val="tx2">
                            <a:lumMod val="75000"/>
                          </a:schemeClr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평가 데이터셋 구축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(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실제 고객문의 기반 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augmentation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함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두 가지 부분 평가 진행 </a:t>
                      </a:r>
                      <a:r>
                        <a:rPr lang="en-US" altLang="ko-KR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: ① Document Retrieval, ② LLM </a:t>
                      </a:r>
                      <a:r>
                        <a:rPr lang="ko-KR" altLang="en-US" sz="1200" b="1" i="0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기반 응답 생성</a:t>
                      </a:r>
                      <a:endParaRPr lang="en-US" altLang="ko-KR" sz="1200" b="1" i="0" u="non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50" b="1" i="0" u="none">
                          <a:solidFill>
                            <a:schemeClr val="tx1"/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Auto RAG, RAGAS </a:t>
                      </a:r>
                      <a:r>
                        <a:rPr lang="ko-KR" altLang="en-US" sz="1250" b="1" i="0" u="none">
                          <a:solidFill>
                            <a:schemeClr val="tx1"/>
                          </a:solidFill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사용</a:t>
                      </a:r>
                      <a:endParaRPr lang="en-US" altLang="ko-KR" sz="1250" b="1" i="0" u="none">
                        <a:solidFill>
                          <a:schemeClr val="tx1"/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670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Agent</a:t>
                      </a: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모델링</a:t>
                      </a:r>
                      <a:endParaRPr lang="ko-KR" altLang="en-US" sz="1400" b="1" i="0" u="none">
                        <a:solidFill>
                          <a:schemeClr val="tx2">
                            <a:lumMod val="75000"/>
                          </a:schemeClr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T="45741" marB="4574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25/01/10(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금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 ~ 25/01/31(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금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  <a:endParaRPr lang="en-US" altLang="ko-KR" sz="1200" b="1" i="0" u="none">
                        <a:solidFill>
                          <a:schemeClr val="tx2">
                            <a:lumMod val="75000"/>
                          </a:schemeClr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서비스 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Context/Logic 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모듈화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(node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내 모듈 포함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Token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활용한 </a:t>
                      </a:r>
                      <a:r>
                        <a:rPr lang="en-US" altLang="ko-KR" sz="1200" b="1" i="0" u="none" strike="noStrike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LangGraph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기반 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Agent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 시스템 개발 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50" b="1" i="0" u="none" strike="noStrike">
                        <a:solidFill>
                          <a:schemeClr val="tx1"/>
                        </a:solidFill>
                        <a:effectLst/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총 개발기간</a:t>
                      </a:r>
                      <a:endParaRPr kumimoji="0" lang="ko-KR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T="45741" marB="4574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24/12/30(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월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 ~ 25/02/05(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수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)(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총 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7</a:t>
                      </a:r>
                      <a:r>
                        <a:rPr lang="ko-KR" altLang="en-US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주</a:t>
                      </a:r>
                      <a:r>
                        <a:rPr lang="en-US" altLang="ko-KR" sz="1200" b="1" i="0" u="none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)</a:t>
                      </a:r>
                      <a:endParaRPr lang="en-US" altLang="ko-KR" sz="1200" b="1" i="0" u="none">
                        <a:solidFill>
                          <a:schemeClr val="tx2">
                            <a:lumMod val="75000"/>
                          </a:schemeClr>
                        </a:solidFill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-</a:t>
                      </a:r>
                      <a:endParaRPr lang="ko-KR" altLang="en-US" sz="1200" b="1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50" b="1" i="0" u="none" strike="noStrike">
                          <a:solidFill>
                            <a:schemeClr val="tx1"/>
                          </a:solidFill>
                          <a:effectLst/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-</a:t>
                      </a:r>
                      <a:endParaRPr lang="ko-KR" altLang="en-US" sz="1250" b="1" i="0" u="none" strike="noStrike">
                        <a:solidFill>
                          <a:schemeClr val="tx1"/>
                        </a:solidFill>
                        <a:effectLst/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E7F87E91-25B4-82BB-ABB7-922C6708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619" y="3497945"/>
            <a:ext cx="504000" cy="18776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FB63109-5821-FB3B-434A-55EA4F3481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65" b="11174"/>
          <a:stretch/>
        </p:blipFill>
        <p:spPr>
          <a:xfrm>
            <a:off x="1988378" y="3448050"/>
            <a:ext cx="1872000" cy="290513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B13A229-F009-C10A-7657-4471EDB9D1A0}"/>
              </a:ext>
            </a:extLst>
          </p:cNvPr>
          <p:cNvCxnSpPr/>
          <p:nvPr/>
        </p:nvCxnSpPr>
        <p:spPr>
          <a:xfrm>
            <a:off x="1918905" y="4301801"/>
            <a:ext cx="10764000" cy="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29;p2">
            <a:extLst>
              <a:ext uri="{FF2B5EF4-FFF2-40B4-BE49-F238E27FC236}">
                <a16:creationId xmlns:a16="http://schemas.microsoft.com/office/drawing/2014/main" id="{CEF1F24E-BCAA-038E-8681-EB14297D3E54}"/>
              </a:ext>
            </a:extLst>
          </p:cNvPr>
          <p:cNvGrpSpPr/>
          <p:nvPr/>
        </p:nvGrpSpPr>
        <p:grpSpPr>
          <a:xfrm>
            <a:off x="17293116" y="519296"/>
            <a:ext cx="397367" cy="147050"/>
            <a:chOff x="0" y="-38100"/>
            <a:chExt cx="128243" cy="47458"/>
          </a:xfrm>
        </p:grpSpPr>
        <p:sp>
          <p:nvSpPr>
            <p:cNvPr id="3" name="Google Shape;130;p2">
              <a:extLst>
                <a:ext uri="{FF2B5EF4-FFF2-40B4-BE49-F238E27FC236}">
                  <a16:creationId xmlns:a16="http://schemas.microsoft.com/office/drawing/2014/main" id="{11190D81-3D92-1590-7FBE-DE38424DE199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4" name="Google Shape;131;p2">
              <a:extLst>
                <a:ext uri="{FF2B5EF4-FFF2-40B4-BE49-F238E27FC236}">
                  <a16:creationId xmlns:a16="http://schemas.microsoft.com/office/drawing/2014/main" id="{D2E5A231-182A-F8BF-0CA8-F769E3B24883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grpSp>
        <p:nvGrpSpPr>
          <p:cNvPr id="7" name="Google Shape;132;p2">
            <a:extLst>
              <a:ext uri="{FF2B5EF4-FFF2-40B4-BE49-F238E27FC236}">
                <a16:creationId xmlns:a16="http://schemas.microsoft.com/office/drawing/2014/main" id="{53804B34-AF3B-9EDC-77BB-9C228650C61E}"/>
              </a:ext>
            </a:extLst>
          </p:cNvPr>
          <p:cNvGrpSpPr/>
          <p:nvPr/>
        </p:nvGrpSpPr>
        <p:grpSpPr>
          <a:xfrm>
            <a:off x="17293116" y="605170"/>
            <a:ext cx="397367" cy="147050"/>
            <a:chOff x="0" y="-38100"/>
            <a:chExt cx="128243" cy="47458"/>
          </a:xfrm>
        </p:grpSpPr>
        <p:sp>
          <p:nvSpPr>
            <p:cNvPr id="8" name="Google Shape;133;p2">
              <a:extLst>
                <a:ext uri="{FF2B5EF4-FFF2-40B4-BE49-F238E27FC236}">
                  <a16:creationId xmlns:a16="http://schemas.microsoft.com/office/drawing/2014/main" id="{F93F7404-CB5D-7455-CEBB-B1E0AEDB245A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 extrusionOk="0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  <a:ln>
              <a:noFill/>
            </a:ln>
          </p:spPr>
          <p:txBody>
            <a:bodyPr/>
            <a:lstStyle/>
            <a:p>
              <a:endParaRPr lang="ko-KR" altLang="en-US" sz="16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9" name="Google Shape;134;p2">
              <a:extLst>
                <a:ext uri="{FF2B5EF4-FFF2-40B4-BE49-F238E27FC236}">
                  <a16:creationId xmlns:a16="http://schemas.microsoft.com/office/drawing/2014/main" id="{BE52C56E-BC36-9B57-5121-2A732916EA0B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none" strike="noStrike" cap="none">
                <a:solidFill>
                  <a:schemeClr val="dk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Calibri"/>
              </a:endParaRPr>
            </a:p>
          </p:txBody>
        </p:sp>
      </p:grpSp>
      <p:sp>
        <p:nvSpPr>
          <p:cNvPr id="11" name="Google Shape;147;p2">
            <a:extLst>
              <a:ext uri="{FF2B5EF4-FFF2-40B4-BE49-F238E27FC236}">
                <a16:creationId xmlns:a16="http://schemas.microsoft.com/office/drawing/2014/main" id="{D472F2E1-4B58-F514-2331-3854A088577A}"/>
              </a:ext>
            </a:extLst>
          </p:cNvPr>
          <p:cNvSpPr txBox="1"/>
          <p:nvPr/>
        </p:nvSpPr>
        <p:spPr>
          <a:xfrm>
            <a:off x="15833268" y="508149"/>
            <a:ext cx="9784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결론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Google Shape;148;p2">
            <a:extLst>
              <a:ext uri="{FF2B5EF4-FFF2-40B4-BE49-F238E27FC236}">
                <a16:creationId xmlns:a16="http://schemas.microsoft.com/office/drawing/2014/main" id="{41772E4B-70CE-DEFB-0C60-09CED2E81FED}"/>
              </a:ext>
            </a:extLst>
          </p:cNvPr>
          <p:cNvSpPr txBox="1"/>
          <p:nvPr/>
        </p:nvSpPr>
        <p:spPr>
          <a:xfrm>
            <a:off x="14528478" y="508149"/>
            <a:ext cx="106049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실험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3" name="Google Shape;149;p2">
            <a:extLst>
              <a:ext uri="{FF2B5EF4-FFF2-40B4-BE49-F238E27FC236}">
                <a16:creationId xmlns:a16="http://schemas.microsoft.com/office/drawing/2014/main" id="{85EF3D68-B6E6-2816-F1B0-D93F899A8B15}"/>
              </a:ext>
            </a:extLst>
          </p:cNvPr>
          <p:cNvSpPr txBox="1"/>
          <p:nvPr/>
        </p:nvSpPr>
        <p:spPr>
          <a:xfrm>
            <a:off x="13261863" y="508149"/>
            <a:ext cx="73545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모델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4" name="Google Shape;150;p2">
            <a:extLst>
              <a:ext uri="{FF2B5EF4-FFF2-40B4-BE49-F238E27FC236}">
                <a16:creationId xmlns:a16="http://schemas.microsoft.com/office/drawing/2014/main" id="{81A693E5-3A2B-2A30-C712-37895510F8C7}"/>
              </a:ext>
            </a:extLst>
          </p:cNvPr>
          <p:cNvSpPr txBox="1"/>
          <p:nvPr/>
        </p:nvSpPr>
        <p:spPr>
          <a:xfrm>
            <a:off x="11898530" y="508149"/>
            <a:ext cx="80976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none" strike="noStrike" cap="none">
                <a:solidFill>
                  <a:srgbClr val="1F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데이터</a:t>
            </a:r>
            <a:endParaRPr sz="1600"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5" name="Google Shape;503;p7">
            <a:extLst>
              <a:ext uri="{FF2B5EF4-FFF2-40B4-BE49-F238E27FC236}">
                <a16:creationId xmlns:a16="http://schemas.microsoft.com/office/drawing/2014/main" id="{733D7C6B-049E-B986-3F36-4D4AECC4EE6A}"/>
              </a:ext>
            </a:extLst>
          </p:cNvPr>
          <p:cNvSpPr txBox="1"/>
          <p:nvPr/>
        </p:nvSpPr>
        <p:spPr>
          <a:xfrm>
            <a:off x="1011678" y="508149"/>
            <a:ext cx="201256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용수철 이노베이션</a:t>
            </a:r>
            <a:endParaRPr b="1" i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9DD88F4-FBE1-3A9A-5361-7640D391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274" y="1542021"/>
            <a:ext cx="1928302" cy="12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A2FB24-E7E9-D978-B8EF-1AAAA95FD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82" y="375987"/>
            <a:ext cx="438150" cy="5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1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98F82-4D3B-7965-D409-CEF04D4D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52" y="1052254"/>
            <a:ext cx="7596000" cy="701731"/>
          </a:xfrm>
        </p:spPr>
        <p:txBody>
          <a:bodyPr/>
          <a:lstStyle/>
          <a:p>
            <a:r>
              <a:rPr kumimoji="1" lang="ko-KR" altLang="en-US"/>
              <a:t>프로젝트 범위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98C17BF-9AFE-B5A2-1086-AE338153349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065648" y="9334345"/>
            <a:ext cx="4888523" cy="371819"/>
          </a:xfrm>
        </p:spPr>
        <p:txBody>
          <a:bodyPr>
            <a:noAutofit/>
          </a:bodyPr>
          <a:lstStyle/>
          <a:p>
            <a:pPr marL="25400" indent="0" algn="ctr">
              <a:buNone/>
            </a:pPr>
            <a:r>
              <a:rPr kumimoji="1" lang="ko-KR" altLang="en-US" sz="4000" b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위험물 운송 프로세스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7429906C-9FD7-3976-B652-E5B1AB465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651" y="2759794"/>
            <a:ext cx="12209748" cy="59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B52B9474-4A81-81DC-5F14-C4A22B76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2" y="1576350"/>
            <a:ext cx="5744411" cy="378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E4CDA98B-A0A1-1E46-EABD-8B58AD55F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843" y="2648828"/>
            <a:ext cx="4911096" cy="32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2E8262-C59A-96F0-9A03-B2D08829858C}"/>
              </a:ext>
            </a:extLst>
          </p:cNvPr>
          <p:cNvSpPr txBox="1"/>
          <p:nvPr/>
        </p:nvSpPr>
        <p:spPr>
          <a:xfrm>
            <a:off x="12074994" y="4743390"/>
            <a:ext cx="4911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위험물 컨테이너간 격리 요건이 무엇일까</a:t>
            </a:r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</a:t>
            </a:r>
            <a:endParaRPr lang="ko-KR" altLang="en-US" sz="2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18" name="Google Shape;124;p1">
            <a:extLst>
              <a:ext uri="{FF2B5EF4-FFF2-40B4-BE49-F238E27FC236}">
                <a16:creationId xmlns:a16="http://schemas.microsoft.com/office/drawing/2014/main" id="{5675394B-392A-EFBB-94F1-620D0086D5E0}"/>
              </a:ext>
            </a:extLst>
          </p:cNvPr>
          <p:cNvSpPr txBox="1"/>
          <p:nvPr/>
        </p:nvSpPr>
        <p:spPr>
          <a:xfrm>
            <a:off x="17674380" y="8710688"/>
            <a:ext cx="442747" cy="3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0</a:t>
            </a:r>
            <a:r>
              <a:rPr lang="en-US" altLang="ko-KR" sz="1469" b="1" u="none" strike="noStrike" cap="none">
                <a:solidFill>
                  <a:srgbClr val="FFFFFF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Poppins"/>
              </a:rPr>
              <a:t>5</a:t>
            </a:r>
            <a:endParaRPr b="1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047F03-CDF9-3178-195E-662E72E8AE2B}"/>
              </a:ext>
            </a:extLst>
          </p:cNvPr>
          <p:cNvSpPr txBox="1"/>
          <p:nvPr/>
        </p:nvSpPr>
        <p:spPr>
          <a:xfrm>
            <a:off x="4610100" y="5517117"/>
            <a:ext cx="4911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컨테이너 하나에 섞어서 넣어도 될까</a:t>
            </a:r>
            <a:r>
              <a:rPr lang="en-US" altLang="ko-KR" sz="2000" b="1" u="none" strike="noStrike">
                <a:solidFill>
                  <a:srgbClr val="000000"/>
                </a:solidFill>
                <a:effectLst/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?</a:t>
            </a:r>
            <a:endParaRPr lang="ko-KR" altLang="en-US" sz="2000" b="1">
              <a:effectLst/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C93FA918-3578-D6A6-A619-5F1B4B74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133" y="1606897"/>
            <a:ext cx="14173071" cy="749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0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4385</Words>
  <Application>Microsoft Office PowerPoint</Application>
  <PresentationFormat>사용자 지정</PresentationFormat>
  <Paragraphs>734</Paragraphs>
  <Slides>42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Arial</vt:lpstr>
      <vt:lpstr>Pretendard Variable Black</vt:lpstr>
      <vt:lpstr>맑은 고딕</vt:lpstr>
      <vt:lpstr>Calibri</vt:lpstr>
      <vt:lpstr>Poppins</vt:lpstr>
      <vt:lpstr>Pretendard Variable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범위</vt:lpstr>
      <vt:lpstr>PowerPoint 프레젠테이션</vt:lpstr>
      <vt:lpstr>왜 LLM을 사용해야 할까?</vt:lpstr>
      <vt:lpstr>프로젝트 개요</vt:lpstr>
      <vt:lpstr>프로젝트 결과</vt:lpstr>
      <vt:lpstr>PowerPoint 프레젠테이션</vt:lpstr>
      <vt:lpstr>PowerPoint 프레젠테이션</vt:lpstr>
      <vt:lpstr>[질문] 파트 시작</vt:lpstr>
      <vt:lpstr>데이터 분석: 소개</vt:lpstr>
      <vt:lpstr>실제 데이터 예시</vt:lpstr>
      <vt:lpstr>질문의 분석 및 분류</vt:lpstr>
      <vt:lpstr>평가 데이터 생성</vt:lpstr>
      <vt:lpstr>PowerPoint 프레젠테이션</vt:lpstr>
      <vt:lpstr>[모델] 파트 시작</vt:lpstr>
      <vt:lpstr>기존 문제점 &amp; 개선 방향</vt:lpstr>
      <vt:lpstr>Agent 프로세스 구성도</vt:lpstr>
      <vt:lpstr>Agent 모듈 파일 구성</vt:lpstr>
      <vt:lpstr>PowerPoint 프레젠테이션</vt:lpstr>
      <vt:lpstr>실험 및 평가 목적</vt:lpstr>
      <vt:lpstr>실험 및 평가</vt:lpstr>
      <vt:lpstr>최종 결과 After Applying Experimental Insights</vt:lpstr>
      <vt:lpstr>최종 결과 After Applying Experimental Insights</vt:lpstr>
      <vt:lpstr>3가지 질문 유형</vt:lpstr>
      <vt:lpstr>PowerPoint 프레젠테이션</vt:lpstr>
      <vt:lpstr>평가 지표 : Accuracy Document Retrieval (Context) </vt:lpstr>
      <vt:lpstr>평가 지표 : Faithfulness RAG+LLM Generation (Context) </vt:lpstr>
      <vt:lpstr>평가 지표 : Faithfulness RAG+LLM Generation (Context)</vt:lpstr>
      <vt:lpstr>PowerPoint 프레젠테이션</vt:lpstr>
      <vt:lpstr>결과 분석 및 기대효과</vt:lpstr>
      <vt:lpstr>한계점 &amp; 향후계획</vt:lpstr>
      <vt:lpstr>느낀 점</vt:lpstr>
      <vt:lpstr>협력 기업 </vt:lpstr>
      <vt:lpstr>감사한 분들 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김민혁</cp:lastModifiedBy>
  <cp:revision>1</cp:revision>
  <dcterms:created xsi:type="dcterms:W3CDTF">2006-08-16T00:00:00Z</dcterms:created>
  <dcterms:modified xsi:type="dcterms:W3CDTF">2025-02-10T03:08:19Z</dcterms:modified>
</cp:coreProperties>
</file>